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15"/>
  </p:notesMasterIdLst>
  <p:handoutMasterIdLst>
    <p:handoutMasterId r:id="rId16"/>
  </p:handoutMasterIdLst>
  <p:sldIdLst>
    <p:sldId id="3825" r:id="rId5"/>
    <p:sldId id="3826" r:id="rId6"/>
    <p:sldId id="3828" r:id="rId7"/>
    <p:sldId id="3791" r:id="rId8"/>
    <p:sldId id="3835" r:id="rId9"/>
    <p:sldId id="3836" r:id="rId10"/>
    <p:sldId id="3837" r:id="rId11"/>
    <p:sldId id="3838" r:id="rId12"/>
    <p:sldId id="3839" r:id="rId13"/>
    <p:sldId id="3834" r:id="rId14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5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66" y="124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0BE94D-A6F8-4FD5-A579-08972B8E127B}" type="doc">
      <dgm:prSet loTypeId="urn:microsoft.com/office/officeart/2005/8/layout/hierarchy1" loCatId="hierarchy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pPr latinLnBrk="1"/>
          <a:endParaRPr lang="ko-KR" alt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D34DD940-D995-433E-8907-6FD2E1A72D8A}">
          <dgm:prSet phldrT="[텍스트]"/>
          <dgm:spPr/>
          <dgm:t>
            <a:bodyPr/>
            <a:lstStyle/>
            <a:p>
              <a:pPr latinLnBrk="1"/>
              <a:r>
                <a:rPr lang="ko-KR" altLang="en-US" dirty="0"/>
                <a:t>볼륨 </a:t>
              </a:r>
              <a:r>
                <a:rPr lang="en-US" altLang="ko-KR" dirty="0"/>
                <a:t>30000</a:t>
              </a:r>
              <a14:m>
                <m:oMath xmlns:m="http://schemas.openxmlformats.org/officeDocument/2006/math">
                  <m:sSup>
                    <m:sSupPr>
                      <m:ctrlPr>
                        <a:rPr lang="en-US" altLang="ko-KR" i="1" dirty="0" smtClean="0">
                          <a:latin typeface="Cambria Math" panose="02040503050406030204" pitchFamily="18" charset="0"/>
                        </a:rPr>
                      </m:ctrlPr>
                    </m:sSupPr>
                    <m:e>
                      <m:r>
                        <a:rPr lang="en-US" altLang="ko-KR" b="0" i="1" dirty="0" smtClean="0">
                          <a:latin typeface="Cambria Math" panose="02040503050406030204" pitchFamily="18" charset="0"/>
                        </a:rPr>
                        <m:t>𝑚𝑚</m:t>
                      </m:r>
                    </m:e>
                    <m:sup>
                      <m:r>
                        <a:rPr lang="en-US" altLang="ko-KR" b="0" i="1" dirty="0" smtClean="0">
                          <a:latin typeface="Cambria Math" panose="02040503050406030204" pitchFamily="18" charset="0"/>
                        </a:rPr>
                        <m:t>3</m:t>
                      </m:r>
                    </m:sup>
                  </m:sSup>
                </m:oMath>
              </a14:m>
              <a:r>
                <a:rPr lang="ko-KR" altLang="en-US" dirty="0"/>
                <a:t>이상</a:t>
              </a:r>
              <a:r>
                <a:rPr lang="en-US" altLang="ko-KR" dirty="0"/>
                <a:t>?</a:t>
              </a:r>
              <a:r>
                <a:rPr lang="ko-KR" altLang="en-US" dirty="0"/>
                <a:t> </a:t>
              </a:r>
            </a:p>
          </dgm:t>
        </dgm:pt>
      </mc:Choice>
      <mc:Fallback xmlns="">
        <dgm:pt modelId="{D34DD940-D995-433E-8907-6FD2E1A72D8A}">
          <dgm:prSet phldrT="[텍스트]"/>
          <dgm:spPr/>
          <dgm:t>
            <a:bodyPr/>
            <a:lstStyle/>
            <a:p>
              <a:pPr latinLnBrk="1"/>
              <a:r>
                <a:rPr lang="ko-KR" altLang="en-US" dirty="0"/>
                <a:t>볼륨 </a:t>
              </a:r>
              <a:r>
                <a:rPr lang="en-US" altLang="ko-KR" dirty="0"/>
                <a:t>30000</a:t>
              </a:r>
              <a:r>
                <a:rPr lang="en-US" altLang="ko-KR" i="0" dirty="0">
                  <a:latin typeface="Cambria Math" panose="02040503050406030204" pitchFamily="18" charset="0"/>
                </a:rPr>
                <a:t>〖</a:t>
              </a:r>
              <a:r>
                <a:rPr lang="en-US" altLang="ko-KR" b="0" i="0" dirty="0">
                  <a:latin typeface="Cambria Math" panose="02040503050406030204" pitchFamily="18" charset="0"/>
                </a:rPr>
                <a:t>𝑚𝑚〗^3</a:t>
              </a:r>
              <a:r>
                <a:rPr lang="ko-KR" altLang="en-US" dirty="0"/>
                <a:t>이상</a:t>
              </a:r>
              <a:r>
                <a:rPr lang="en-US" altLang="ko-KR" dirty="0"/>
                <a:t>?</a:t>
              </a:r>
              <a:r>
                <a:rPr lang="ko-KR" altLang="en-US" dirty="0"/>
                <a:t> </a:t>
              </a:r>
            </a:p>
          </dgm:t>
        </dgm:pt>
      </mc:Fallback>
    </mc:AlternateContent>
    <dgm:pt modelId="{B5FB416D-E46F-477F-B05C-DACB5A346CDE}" type="parTrans" cxnId="{C4978F74-C71C-4243-8E4F-B3E7EBB82F5B}">
      <dgm:prSet/>
      <dgm:spPr/>
      <dgm:t>
        <a:bodyPr/>
        <a:lstStyle/>
        <a:p>
          <a:pPr latinLnBrk="1"/>
          <a:endParaRPr lang="ko-KR" altLang="en-US"/>
        </a:p>
      </dgm:t>
    </dgm:pt>
    <dgm:pt modelId="{1B436F00-B0A7-4CB9-BBF8-F9EE6CAEC5BD}" type="sibTrans" cxnId="{C4978F74-C71C-4243-8E4F-B3E7EBB82F5B}">
      <dgm:prSet/>
      <dgm:spPr/>
      <dgm:t>
        <a:bodyPr/>
        <a:lstStyle/>
        <a:p>
          <a:pPr latinLnBrk="1"/>
          <a:endParaRPr lang="ko-KR" altLang="en-US"/>
        </a:p>
      </dgm:t>
    </dgm:pt>
    <dgm:pt modelId="{6F6B7D66-90BE-49DC-8E2B-587E09F62DB6}">
      <dgm:prSet phldrT="[텍스트]"/>
      <dgm:spPr/>
      <dgm:t>
        <a:bodyPr/>
        <a:lstStyle/>
        <a:p>
          <a:pPr latinLnBrk="1"/>
          <a:r>
            <a:rPr lang="ko-KR" altLang="en-US" dirty="0"/>
            <a:t>최종 산출</a:t>
          </a:r>
          <a:r>
            <a:rPr lang="en-US" altLang="ko-KR" dirty="0"/>
            <a:t>?</a:t>
          </a:r>
          <a:endParaRPr lang="ko-KR" altLang="en-US" dirty="0"/>
        </a:p>
      </dgm:t>
    </dgm:pt>
    <dgm:pt modelId="{B506B3CF-DAB4-4EE2-89D5-A488DA344A26}" type="parTrans" cxnId="{3480EF5E-63F6-4679-BB7A-3D7E23B869FC}">
      <dgm:prSet/>
      <dgm:spPr/>
      <dgm:t>
        <a:bodyPr/>
        <a:lstStyle/>
        <a:p>
          <a:pPr latinLnBrk="1"/>
          <a:endParaRPr lang="ko-KR" altLang="en-US"/>
        </a:p>
      </dgm:t>
    </dgm:pt>
    <dgm:pt modelId="{FBB63602-4DD6-4A6B-9FFE-AE2C299A9B0F}" type="sibTrans" cxnId="{3480EF5E-63F6-4679-BB7A-3D7E23B869FC}">
      <dgm:prSet/>
      <dgm:spPr/>
      <dgm:t>
        <a:bodyPr/>
        <a:lstStyle/>
        <a:p>
          <a:pPr latinLnBrk="1"/>
          <a:endParaRPr lang="ko-KR" altLang="en-US"/>
        </a:p>
      </dgm:t>
    </dgm:pt>
    <dgm:pt modelId="{7BA73D05-5F22-411B-9376-6FBEC5799578}">
      <dgm:prSet phldrT="[텍스트]"/>
      <dgm:spPr/>
      <dgm:t>
        <a:bodyPr/>
        <a:lstStyle/>
        <a:p>
          <a:pPr latinLnBrk="1"/>
          <a:r>
            <a:rPr lang="en-US" altLang="ko-KR" dirty="0"/>
            <a:t>PHOTON</a:t>
          </a:r>
          <a:endParaRPr lang="ko-KR" altLang="en-US" dirty="0"/>
        </a:p>
      </dgm:t>
    </dgm:pt>
    <dgm:pt modelId="{F7F3F0A6-B4A5-4CA3-9EB4-17AFF7DB74E4}" type="parTrans" cxnId="{D77412DC-20D2-4FE2-A3B9-72C7B9ED074A}">
      <dgm:prSet/>
      <dgm:spPr/>
      <dgm:t>
        <a:bodyPr/>
        <a:lstStyle/>
        <a:p>
          <a:pPr latinLnBrk="1"/>
          <a:endParaRPr lang="ko-KR" altLang="en-US"/>
        </a:p>
      </dgm:t>
    </dgm:pt>
    <dgm:pt modelId="{FD0356BC-4F1C-4BB0-83E2-0D5C08D75EE5}" type="sibTrans" cxnId="{D77412DC-20D2-4FE2-A3B9-72C7B9ED074A}">
      <dgm:prSet/>
      <dgm:spPr/>
      <dgm:t>
        <a:bodyPr/>
        <a:lstStyle/>
        <a:p>
          <a:pPr latinLnBrk="1"/>
          <a:endParaRPr lang="ko-KR" altLang="en-US"/>
        </a:p>
      </dgm:t>
    </dgm:pt>
    <dgm:pt modelId="{38E4290C-4339-46ED-A3E4-DC60B6B785F3}">
      <dgm:prSet phldrT="[텍스트]"/>
      <dgm:spPr/>
      <dgm:t>
        <a:bodyPr/>
        <a:lstStyle/>
        <a:p>
          <a:pPr latinLnBrk="1"/>
          <a:r>
            <a:rPr lang="ko-KR" altLang="en-US" dirty="0"/>
            <a:t>사이즈</a:t>
          </a:r>
          <a:endParaRPr lang="en-US" altLang="ko-KR" dirty="0"/>
        </a:p>
        <a:p>
          <a:pPr latinLnBrk="1"/>
          <a:r>
            <a:rPr lang="en-US" altLang="ko-KR" dirty="0"/>
            <a:t>2000mm X 2000mm X 2000mm </a:t>
          </a:r>
        </a:p>
        <a:p>
          <a:pPr latinLnBrk="1"/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B6988F49-1317-4298-B328-697B5CE721F5}" type="parTrans" cxnId="{92B39710-0F3C-4B2F-8368-CC2873D24B5F}">
      <dgm:prSet/>
      <dgm:spPr/>
      <dgm:t>
        <a:bodyPr/>
        <a:lstStyle/>
        <a:p>
          <a:pPr latinLnBrk="1"/>
          <a:endParaRPr lang="ko-KR" altLang="en-US"/>
        </a:p>
      </dgm:t>
    </dgm:pt>
    <dgm:pt modelId="{AE8F8776-5BB8-43D5-91B3-BB0CCB21BE21}" type="sibTrans" cxnId="{92B39710-0F3C-4B2F-8368-CC2873D24B5F}">
      <dgm:prSet/>
      <dgm:spPr/>
      <dgm:t>
        <a:bodyPr/>
        <a:lstStyle/>
        <a:p>
          <a:pPr latinLnBrk="1"/>
          <a:endParaRPr lang="ko-KR" altLang="en-US"/>
        </a:p>
      </dgm:t>
    </dgm:pt>
    <dgm:pt modelId="{1749BF5E-F4E0-451D-8405-C0AE41D78461}">
      <dgm:prSet phldrT="[텍스트]"/>
      <dgm:spPr/>
      <dgm:t>
        <a:bodyPr/>
        <a:lstStyle/>
        <a:p>
          <a:pPr latinLnBrk="1"/>
          <a:r>
            <a:rPr lang="ko-KR" altLang="en-US" dirty="0"/>
            <a:t>곡률 </a:t>
          </a:r>
          <a:r>
            <a:rPr lang="en-US" altLang="ko-KR" dirty="0"/>
            <a:t>20% </a:t>
          </a:r>
          <a:r>
            <a:rPr lang="ko-KR" altLang="en-US" dirty="0"/>
            <a:t>이상</a:t>
          </a:r>
          <a:r>
            <a:rPr lang="en-US" altLang="ko-KR" dirty="0"/>
            <a:t>?</a:t>
          </a:r>
        </a:p>
      </dgm:t>
    </dgm:pt>
    <dgm:pt modelId="{2C7A0AA0-19F3-4757-8BDD-100885949F98}" type="parTrans" cxnId="{E5EF374A-FC0F-4999-91DF-6B472E794543}">
      <dgm:prSet/>
      <dgm:spPr/>
      <dgm:t>
        <a:bodyPr/>
        <a:lstStyle/>
        <a:p>
          <a:pPr latinLnBrk="1"/>
          <a:endParaRPr lang="ko-KR" altLang="en-US"/>
        </a:p>
      </dgm:t>
    </dgm:pt>
    <dgm:pt modelId="{BA59C5FC-04B0-483B-ACA2-D86FE58AB84E}" type="sibTrans" cxnId="{E5EF374A-FC0F-4999-91DF-6B472E794543}">
      <dgm:prSet/>
      <dgm:spPr/>
      <dgm:t>
        <a:bodyPr/>
        <a:lstStyle/>
        <a:p>
          <a:pPr latinLnBrk="1"/>
          <a:endParaRPr lang="ko-KR" altLang="en-US"/>
        </a:p>
      </dgm:t>
    </dgm:pt>
    <dgm:pt modelId="{EF37443E-B4DB-49EE-85AF-85A6AE034533}">
      <dgm:prSet phldrT="[텍스트]"/>
      <dgm:spPr/>
      <dgm:t>
        <a:bodyPr/>
        <a:lstStyle/>
        <a:p>
          <a:pPr latinLnBrk="1"/>
          <a:r>
            <a:rPr lang="en-US" altLang="ko-KR" dirty="0"/>
            <a:t>KINGROON</a:t>
          </a:r>
          <a:endParaRPr lang="ko-KR" altLang="en-US" dirty="0"/>
        </a:p>
      </dgm:t>
    </dgm:pt>
    <dgm:pt modelId="{EE3E5B3D-1566-44E3-885A-599B1D80E1FC}" type="parTrans" cxnId="{4AFE2380-3E73-4A8A-B124-C02C5EBC3A4F}">
      <dgm:prSet/>
      <dgm:spPr/>
      <dgm:t>
        <a:bodyPr/>
        <a:lstStyle/>
        <a:p>
          <a:pPr latinLnBrk="1"/>
          <a:endParaRPr lang="ko-KR" altLang="en-US"/>
        </a:p>
      </dgm:t>
    </dgm:pt>
    <dgm:pt modelId="{1785BD34-2689-4609-A0AC-B5FE43CEAE13}" type="sibTrans" cxnId="{4AFE2380-3E73-4A8A-B124-C02C5EBC3A4F}">
      <dgm:prSet/>
      <dgm:spPr/>
      <dgm:t>
        <a:bodyPr/>
        <a:lstStyle/>
        <a:p>
          <a:pPr latinLnBrk="1"/>
          <a:endParaRPr lang="ko-KR" altLang="en-US"/>
        </a:p>
      </dgm:t>
    </dgm:pt>
    <dgm:pt modelId="{C1CD911E-0F42-45BE-8983-CF4F74FF9896}">
      <dgm:prSet phldrT="[텍스트]"/>
      <dgm:spPr/>
      <dgm:t>
        <a:bodyPr/>
        <a:lstStyle/>
        <a:p>
          <a:pPr latinLnBrk="1"/>
          <a:r>
            <a:rPr lang="en-US" altLang="ko-KR" dirty="0"/>
            <a:t>CR-30</a:t>
          </a:r>
        </a:p>
      </dgm:t>
    </dgm:pt>
    <dgm:pt modelId="{21332FA0-B608-4969-8A6E-58724D0DAEA0}" type="parTrans" cxnId="{6A9C27B9-EC93-41A5-ACBF-718E5A31DB7D}">
      <dgm:prSet/>
      <dgm:spPr/>
      <dgm:t>
        <a:bodyPr/>
        <a:lstStyle/>
        <a:p>
          <a:pPr latinLnBrk="1"/>
          <a:endParaRPr lang="ko-KR" altLang="en-US"/>
        </a:p>
      </dgm:t>
    </dgm:pt>
    <dgm:pt modelId="{F738C526-3596-465A-87F4-6986B363AB97}" type="sibTrans" cxnId="{6A9C27B9-EC93-41A5-ACBF-718E5A31DB7D}">
      <dgm:prSet/>
      <dgm:spPr/>
      <dgm:t>
        <a:bodyPr/>
        <a:lstStyle/>
        <a:p>
          <a:pPr latinLnBrk="1"/>
          <a:endParaRPr lang="ko-KR" altLang="en-US"/>
        </a:p>
      </dgm:t>
    </dgm:pt>
    <dgm:pt modelId="{005AC41C-7AB9-4451-8E13-7AD1F30E88FF}">
      <dgm:prSet phldrT="[텍스트]"/>
      <dgm:spPr/>
      <dgm:t>
        <a:bodyPr/>
        <a:lstStyle/>
        <a:p>
          <a:pPr latinLnBrk="1"/>
          <a:r>
            <a:rPr lang="en-US" altLang="ko-KR" dirty="0"/>
            <a:t>PHOTON</a:t>
          </a:r>
        </a:p>
      </dgm:t>
    </dgm:pt>
    <dgm:pt modelId="{75F41D62-A933-4178-B17F-52A5983A2DCD}" type="parTrans" cxnId="{BEFE19AA-4D3C-4828-8684-3FE0C1BDC97A}">
      <dgm:prSet/>
      <dgm:spPr/>
      <dgm:t>
        <a:bodyPr/>
        <a:lstStyle/>
        <a:p>
          <a:pPr latinLnBrk="1"/>
          <a:endParaRPr lang="ko-KR" altLang="en-US"/>
        </a:p>
      </dgm:t>
    </dgm:pt>
    <dgm:pt modelId="{D9F18CD7-EEDA-4744-8AF5-D34215B47B91}" type="sibTrans" cxnId="{BEFE19AA-4D3C-4828-8684-3FE0C1BDC97A}">
      <dgm:prSet/>
      <dgm:spPr/>
      <dgm:t>
        <a:bodyPr/>
        <a:lstStyle/>
        <a:p>
          <a:pPr latinLnBrk="1"/>
          <a:endParaRPr lang="ko-KR" altLang="en-US"/>
        </a:p>
      </dgm:t>
    </dgm:pt>
    <dgm:pt modelId="{C0D0B908-74F0-4BB3-ADD5-E351E7D2B366}">
      <dgm:prSet phldrT="[텍스트]"/>
      <dgm:spPr/>
      <dgm:t>
        <a:bodyPr/>
        <a:lstStyle/>
        <a:p>
          <a:pPr latinLnBrk="1"/>
          <a:r>
            <a:rPr lang="en-US" altLang="ko-KR" dirty="0"/>
            <a:t>KINGROON</a:t>
          </a:r>
        </a:p>
      </dgm:t>
    </dgm:pt>
    <dgm:pt modelId="{9CC35730-AA5F-4971-9E83-2B30D6EF5F5D}" type="parTrans" cxnId="{505BE946-A877-4749-BA3E-FF15B883DC92}">
      <dgm:prSet/>
      <dgm:spPr/>
      <dgm:t>
        <a:bodyPr/>
        <a:lstStyle/>
        <a:p>
          <a:pPr latinLnBrk="1"/>
          <a:endParaRPr lang="ko-KR" altLang="en-US"/>
        </a:p>
      </dgm:t>
    </dgm:pt>
    <dgm:pt modelId="{AB32EBE8-3C9B-4FF9-84FC-669901B769AF}" type="sibTrans" cxnId="{505BE946-A877-4749-BA3E-FF15B883DC92}">
      <dgm:prSet/>
      <dgm:spPr/>
      <dgm:t>
        <a:bodyPr/>
        <a:lstStyle/>
        <a:p>
          <a:pPr latinLnBrk="1"/>
          <a:endParaRPr lang="ko-KR" altLang="en-US"/>
        </a:p>
      </dgm:t>
    </dgm:pt>
    <dgm:pt modelId="{06D41677-0710-4A68-9C5F-8DE8B6457DCC}">
      <dgm:prSet/>
      <dgm:spPr/>
      <dgm:t>
        <a:bodyPr/>
        <a:lstStyle/>
        <a:p>
          <a:pPr latinLnBrk="1"/>
          <a:r>
            <a:rPr lang="ko-KR" altLang="en-US" dirty="0"/>
            <a:t>사이즈</a:t>
          </a:r>
          <a:endParaRPr lang="en-US" altLang="ko-KR" dirty="0"/>
        </a:p>
        <a:p>
          <a:pPr latinLnBrk="1"/>
          <a:r>
            <a:rPr lang="en-US" altLang="ko-KR" dirty="0"/>
            <a:t>2000mm X 2000mm X 2000mm ?</a:t>
          </a:r>
        </a:p>
      </dgm:t>
    </dgm:pt>
    <dgm:pt modelId="{31046186-CABD-4774-A693-A8ED550D7929}" type="parTrans" cxnId="{7AA306FA-4D32-4D5F-BFED-FDD52147A7F8}">
      <dgm:prSet/>
      <dgm:spPr/>
      <dgm:t>
        <a:bodyPr/>
        <a:lstStyle/>
        <a:p>
          <a:pPr latinLnBrk="1"/>
          <a:endParaRPr lang="ko-KR" altLang="en-US"/>
        </a:p>
      </dgm:t>
    </dgm:pt>
    <dgm:pt modelId="{30810096-9C42-43AA-A3C4-1B35EA5EFDFE}" type="sibTrans" cxnId="{7AA306FA-4D32-4D5F-BFED-FDD52147A7F8}">
      <dgm:prSet/>
      <dgm:spPr/>
      <dgm:t>
        <a:bodyPr/>
        <a:lstStyle/>
        <a:p>
          <a:pPr latinLnBrk="1"/>
          <a:endParaRPr lang="ko-KR" altLang="en-US"/>
        </a:p>
      </dgm:t>
    </dgm:pt>
    <dgm:pt modelId="{5CE797CF-8CD1-4391-9420-0FB55EB3C94A}">
      <dgm:prSet/>
      <dgm:spPr/>
      <dgm:t>
        <a:bodyPr/>
        <a:lstStyle/>
        <a:p>
          <a:pPr latinLnBrk="1"/>
          <a:r>
            <a:rPr lang="en-US" altLang="ko-KR" dirty="0"/>
            <a:t>CR-30</a:t>
          </a:r>
        </a:p>
      </dgm:t>
    </dgm:pt>
    <dgm:pt modelId="{C821C8E2-D4C3-43C4-A4F3-A817F8689FFA}" type="parTrans" cxnId="{5F3AC91F-1DDB-461F-89FD-7C13EBA19D71}">
      <dgm:prSet/>
      <dgm:spPr/>
      <dgm:t>
        <a:bodyPr/>
        <a:lstStyle/>
        <a:p>
          <a:pPr latinLnBrk="1"/>
          <a:endParaRPr lang="ko-KR" altLang="en-US"/>
        </a:p>
      </dgm:t>
    </dgm:pt>
    <dgm:pt modelId="{297B9857-82EE-415E-B275-00704F276AB1}" type="sibTrans" cxnId="{5F3AC91F-1DDB-461F-89FD-7C13EBA19D71}">
      <dgm:prSet/>
      <dgm:spPr/>
      <dgm:t>
        <a:bodyPr/>
        <a:lstStyle/>
        <a:p>
          <a:pPr latinLnBrk="1"/>
          <a:endParaRPr lang="ko-KR" altLang="en-US"/>
        </a:p>
      </dgm:t>
    </dgm:pt>
    <dgm:pt modelId="{22BFA395-389B-4C93-A4B1-74C0013181F8}">
      <dgm:prSet phldrT="[텍스트]"/>
      <dgm:spPr/>
      <dgm:t>
        <a:bodyPr/>
        <a:lstStyle/>
        <a:p>
          <a:pPr latinLnBrk="1"/>
          <a:r>
            <a:rPr lang="en-US" altLang="ko-KR" dirty="0"/>
            <a:t>OVERHANG 60Deg.   </a:t>
          </a:r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63C912CA-68F2-431B-8AA4-B5DB710052DF}" type="parTrans" cxnId="{38E19526-1230-464E-A45D-25585DF76194}">
      <dgm:prSet/>
      <dgm:spPr/>
      <dgm:t>
        <a:bodyPr/>
        <a:lstStyle/>
        <a:p>
          <a:pPr latinLnBrk="1"/>
          <a:endParaRPr lang="ko-KR" altLang="en-US"/>
        </a:p>
      </dgm:t>
    </dgm:pt>
    <dgm:pt modelId="{F57A019F-05DA-4DDF-8FC3-B6EAD0176241}" type="sibTrans" cxnId="{38E19526-1230-464E-A45D-25585DF76194}">
      <dgm:prSet/>
      <dgm:spPr/>
      <dgm:t>
        <a:bodyPr/>
        <a:lstStyle/>
        <a:p>
          <a:pPr latinLnBrk="1"/>
          <a:endParaRPr lang="ko-KR" altLang="en-US"/>
        </a:p>
      </dgm:t>
    </dgm:pt>
    <dgm:pt modelId="{BE4BBD02-0AEC-4FC6-892D-C8D4CF376CF8}">
      <dgm:prSet phldrT="[텍스트]"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</a:t>
          </a:r>
          <a:endParaRPr lang="en-US" altLang="ko-KR" dirty="0"/>
        </a:p>
      </dgm:t>
    </dgm:pt>
    <dgm:pt modelId="{CB19C8E7-A0BF-4B67-83DE-12F47F964E4F}" type="parTrans" cxnId="{342DEF11-45D5-4198-B77A-396BD77E5ECE}">
      <dgm:prSet/>
      <dgm:spPr/>
      <dgm:t>
        <a:bodyPr/>
        <a:lstStyle/>
        <a:p>
          <a:pPr latinLnBrk="1"/>
          <a:endParaRPr lang="ko-KR" altLang="en-US"/>
        </a:p>
      </dgm:t>
    </dgm:pt>
    <dgm:pt modelId="{A6B13CA6-C8BD-48DD-B55D-419C044085C7}" type="sibTrans" cxnId="{342DEF11-45D5-4198-B77A-396BD77E5ECE}">
      <dgm:prSet/>
      <dgm:spPr/>
      <dgm:t>
        <a:bodyPr/>
        <a:lstStyle/>
        <a:p>
          <a:pPr latinLnBrk="1"/>
          <a:endParaRPr lang="ko-KR" altLang="en-US"/>
        </a:p>
      </dgm:t>
    </dgm:pt>
    <dgm:pt modelId="{1F481EAE-78D0-40C3-AD17-BA14FAAD0F8E}">
      <dgm:prSet/>
      <dgm:spPr/>
      <dgm:t>
        <a:bodyPr/>
        <a:lstStyle/>
        <a:p>
          <a:pPr latinLnBrk="1"/>
          <a:r>
            <a:rPr lang="en-US" altLang="ko-KR" dirty="0"/>
            <a:t>OVERHANG 60Deg.  </a:t>
          </a:r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8D3019CC-997E-4E1C-B9B9-22B7B79FD0A2}" type="parTrans" cxnId="{B000E4A3-E380-4CEE-A8AC-BB3B5FE636E8}">
      <dgm:prSet/>
      <dgm:spPr/>
      <dgm:t>
        <a:bodyPr/>
        <a:lstStyle/>
        <a:p>
          <a:pPr latinLnBrk="1"/>
          <a:endParaRPr lang="ko-KR" altLang="en-US"/>
        </a:p>
      </dgm:t>
    </dgm:pt>
    <dgm:pt modelId="{94373C91-7DFB-4F60-A045-754D54ABF37E}" type="sibTrans" cxnId="{B000E4A3-E380-4CEE-A8AC-BB3B5FE636E8}">
      <dgm:prSet/>
      <dgm:spPr/>
      <dgm:t>
        <a:bodyPr/>
        <a:lstStyle/>
        <a:p>
          <a:pPr latinLnBrk="1"/>
          <a:endParaRPr lang="ko-KR" altLang="en-US"/>
        </a:p>
      </dgm:t>
    </dgm:pt>
    <dgm:pt modelId="{0E638895-3CAA-4CB0-8346-DD9E307554FD}">
      <dgm:prSet/>
      <dgm:spPr/>
      <dgm:t>
        <a:bodyPr/>
        <a:lstStyle/>
        <a:p>
          <a:pPr latinLnBrk="1"/>
          <a:r>
            <a:rPr lang="en-US" altLang="ko-KR" dirty="0"/>
            <a:t>OVERHANG 60Deg.  </a:t>
          </a:r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10CE76E3-FAD7-408D-AACE-9CD0B603BC3D}" type="parTrans" cxnId="{AC1C029E-7E9E-4826-92C5-5AF47BAF18E6}">
      <dgm:prSet/>
      <dgm:spPr/>
      <dgm:t>
        <a:bodyPr/>
        <a:lstStyle/>
        <a:p>
          <a:pPr latinLnBrk="1"/>
          <a:endParaRPr lang="ko-KR" altLang="en-US"/>
        </a:p>
      </dgm:t>
    </dgm:pt>
    <dgm:pt modelId="{086F61B1-130D-4BF0-8B92-6C6679C4A717}" type="sibTrans" cxnId="{AC1C029E-7E9E-4826-92C5-5AF47BAF18E6}">
      <dgm:prSet/>
      <dgm:spPr/>
      <dgm:t>
        <a:bodyPr/>
        <a:lstStyle/>
        <a:p>
          <a:pPr latinLnBrk="1"/>
          <a:endParaRPr lang="ko-KR" altLang="en-US"/>
        </a:p>
      </dgm:t>
    </dgm:pt>
    <dgm:pt modelId="{C1B04C54-3347-4762-B1E8-FF12FCD425FA}">
      <dgm:prSet phldrT="[텍스트]"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 </a:t>
          </a:r>
          <a:r>
            <a:rPr lang="en-US" altLang="ko-KR" dirty="0"/>
            <a:t>X</a:t>
          </a:r>
        </a:p>
      </dgm:t>
    </dgm:pt>
    <dgm:pt modelId="{22572FA9-869E-4740-B866-FE560E5320B3}" type="parTrans" cxnId="{FD68CAC1-61D8-47D2-8D86-7B54CFAFFCA2}">
      <dgm:prSet/>
      <dgm:spPr/>
      <dgm:t>
        <a:bodyPr/>
        <a:lstStyle/>
        <a:p>
          <a:pPr latinLnBrk="1"/>
          <a:endParaRPr lang="ko-KR" altLang="en-US"/>
        </a:p>
      </dgm:t>
    </dgm:pt>
    <dgm:pt modelId="{4A096216-B56C-4D40-BD20-E4E11BB30558}" type="sibTrans" cxnId="{FD68CAC1-61D8-47D2-8D86-7B54CFAFFCA2}">
      <dgm:prSet/>
      <dgm:spPr/>
      <dgm:t>
        <a:bodyPr/>
        <a:lstStyle/>
        <a:p>
          <a:pPr latinLnBrk="1"/>
          <a:endParaRPr lang="ko-KR" altLang="en-US"/>
        </a:p>
      </dgm:t>
    </dgm:pt>
    <dgm:pt modelId="{6A170950-5A48-4CA0-9BB3-168E90AF6590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</a:t>
          </a:r>
          <a:endParaRPr lang="en-US" altLang="ko-KR" dirty="0"/>
        </a:p>
      </dgm:t>
    </dgm:pt>
    <dgm:pt modelId="{9B03B794-75AA-4A03-B961-CB82776EE639}" type="parTrans" cxnId="{01D87592-B80F-49CB-8A62-63B15D29485E}">
      <dgm:prSet/>
      <dgm:spPr/>
      <dgm:t>
        <a:bodyPr/>
        <a:lstStyle/>
        <a:p>
          <a:pPr latinLnBrk="1"/>
          <a:endParaRPr lang="ko-KR" altLang="en-US"/>
        </a:p>
      </dgm:t>
    </dgm:pt>
    <dgm:pt modelId="{F219A0D0-7C6A-4B03-8AB1-EE107E2AE13A}" type="sibTrans" cxnId="{01D87592-B80F-49CB-8A62-63B15D29485E}">
      <dgm:prSet/>
      <dgm:spPr/>
      <dgm:t>
        <a:bodyPr/>
        <a:lstStyle/>
        <a:p>
          <a:pPr latinLnBrk="1"/>
          <a:endParaRPr lang="ko-KR" altLang="en-US"/>
        </a:p>
      </dgm:t>
    </dgm:pt>
    <dgm:pt modelId="{11A5CD0F-6C5B-436A-85ED-A4191A2B7C1F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 </a:t>
          </a:r>
          <a:r>
            <a:rPr lang="en-US" altLang="ko-KR" dirty="0"/>
            <a:t>X</a:t>
          </a:r>
        </a:p>
      </dgm:t>
    </dgm:pt>
    <dgm:pt modelId="{29682D06-BB74-45BF-9142-56013C9F1950}" type="parTrans" cxnId="{57A3A251-1D18-46AB-9A1E-69C78617F9E8}">
      <dgm:prSet/>
      <dgm:spPr/>
      <dgm:t>
        <a:bodyPr/>
        <a:lstStyle/>
        <a:p>
          <a:pPr latinLnBrk="1"/>
          <a:endParaRPr lang="ko-KR" altLang="en-US"/>
        </a:p>
      </dgm:t>
    </dgm:pt>
    <dgm:pt modelId="{23142BFA-1A00-4933-A2C6-2CABDD765141}" type="sibTrans" cxnId="{57A3A251-1D18-46AB-9A1E-69C78617F9E8}">
      <dgm:prSet/>
      <dgm:spPr/>
      <dgm:t>
        <a:bodyPr/>
        <a:lstStyle/>
        <a:p>
          <a:pPr latinLnBrk="1"/>
          <a:endParaRPr lang="ko-KR" altLang="en-US"/>
        </a:p>
      </dgm:t>
    </dgm:pt>
    <dgm:pt modelId="{B3F06DF4-8D6D-47DD-85E1-88A0BF3FE265}">
      <dgm:prSet phldrT="[텍스트]"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</a:t>
          </a:r>
        </a:p>
      </dgm:t>
    </dgm:pt>
    <dgm:pt modelId="{1B5EC22E-1599-4BDD-9939-E9572C5701A9}" type="parTrans" cxnId="{792D4B36-8A39-440C-A47A-33D1CBA8532C}">
      <dgm:prSet/>
      <dgm:spPr/>
      <dgm:t>
        <a:bodyPr/>
        <a:lstStyle/>
        <a:p>
          <a:pPr latinLnBrk="1"/>
          <a:endParaRPr lang="ko-KR" altLang="en-US"/>
        </a:p>
      </dgm:t>
    </dgm:pt>
    <dgm:pt modelId="{9D1B1E01-4CA8-40C0-B45E-70C38D0A8C0E}" type="sibTrans" cxnId="{792D4B36-8A39-440C-A47A-33D1CBA8532C}">
      <dgm:prSet/>
      <dgm:spPr/>
      <dgm:t>
        <a:bodyPr/>
        <a:lstStyle/>
        <a:p>
          <a:pPr latinLnBrk="1"/>
          <a:endParaRPr lang="ko-KR" altLang="en-US"/>
        </a:p>
      </dgm:t>
    </dgm:pt>
    <dgm:pt modelId="{DE0895A7-35D3-40E9-8F5A-D2B4D2A32B3D}">
      <dgm:prSet phldrT="[텍스트]"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 </a:t>
          </a:r>
          <a:r>
            <a:rPr lang="en-US" altLang="ko-KR" dirty="0"/>
            <a:t>X</a:t>
          </a:r>
          <a:endParaRPr lang="ko-KR" altLang="en-US" dirty="0"/>
        </a:p>
      </dgm:t>
    </dgm:pt>
    <dgm:pt modelId="{87F9BAD3-920D-4FDB-AF39-0A520BDDB2DF}" type="parTrans" cxnId="{BB9B24F2-3F3C-4425-B41D-72382BDA496C}">
      <dgm:prSet/>
      <dgm:spPr/>
      <dgm:t>
        <a:bodyPr/>
        <a:lstStyle/>
        <a:p>
          <a:pPr latinLnBrk="1"/>
          <a:endParaRPr lang="ko-KR" altLang="en-US"/>
        </a:p>
      </dgm:t>
    </dgm:pt>
    <dgm:pt modelId="{C4828425-0314-4A1E-8974-2107621DDAA6}" type="sibTrans" cxnId="{BB9B24F2-3F3C-4425-B41D-72382BDA496C}">
      <dgm:prSet/>
      <dgm:spPr/>
      <dgm:t>
        <a:bodyPr/>
        <a:lstStyle/>
        <a:p>
          <a:pPr latinLnBrk="1"/>
          <a:endParaRPr lang="ko-KR" altLang="en-US"/>
        </a:p>
      </dgm:t>
    </dgm:pt>
    <dgm:pt modelId="{44220848-DB9A-49AC-9E08-D8536F45A4D5}">
      <dgm:prSet/>
      <dgm:spPr/>
      <dgm:t>
        <a:bodyPr/>
        <a:lstStyle/>
        <a:p>
          <a:pPr latinLnBrk="1"/>
          <a:r>
            <a:rPr lang="en-US" altLang="ko-KR" dirty="0"/>
            <a:t>OVERHANG 60Deg.  </a:t>
          </a:r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75605B89-43C4-46A2-9AB7-E3DBDCB0D3CD}" type="parTrans" cxnId="{5A36BD3A-E957-43EE-8ECE-675E88797078}">
      <dgm:prSet/>
      <dgm:spPr/>
      <dgm:t>
        <a:bodyPr/>
        <a:lstStyle/>
        <a:p>
          <a:pPr latinLnBrk="1"/>
          <a:endParaRPr lang="ko-KR" altLang="en-US"/>
        </a:p>
      </dgm:t>
    </dgm:pt>
    <dgm:pt modelId="{8F11CA8C-5C22-4380-902F-814F8EA35AAD}" type="sibTrans" cxnId="{5A36BD3A-E957-43EE-8ECE-675E88797078}">
      <dgm:prSet/>
      <dgm:spPr/>
      <dgm:t>
        <a:bodyPr/>
        <a:lstStyle/>
        <a:p>
          <a:pPr latinLnBrk="1"/>
          <a:endParaRPr lang="ko-KR" altLang="en-US"/>
        </a:p>
      </dgm:t>
    </dgm:pt>
    <dgm:pt modelId="{5B063A66-9DE8-497D-89C6-342E881C7F0B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</a:t>
          </a:r>
          <a:endParaRPr lang="en-US" altLang="ko-KR" dirty="0"/>
        </a:p>
      </dgm:t>
    </dgm:pt>
    <dgm:pt modelId="{4B250BC8-8539-4ADC-A3D5-24964C14291B}" type="parTrans" cxnId="{93F0EAC0-3230-45D4-A96C-342D2153DDAD}">
      <dgm:prSet/>
      <dgm:spPr/>
      <dgm:t>
        <a:bodyPr/>
        <a:lstStyle/>
        <a:p>
          <a:pPr latinLnBrk="1"/>
          <a:endParaRPr lang="ko-KR" altLang="en-US"/>
        </a:p>
      </dgm:t>
    </dgm:pt>
    <dgm:pt modelId="{E9D4DD60-ACAE-4507-82A7-49CA0DCE97F9}" type="sibTrans" cxnId="{93F0EAC0-3230-45D4-A96C-342D2153DDAD}">
      <dgm:prSet/>
      <dgm:spPr/>
      <dgm:t>
        <a:bodyPr/>
        <a:lstStyle/>
        <a:p>
          <a:pPr latinLnBrk="1"/>
          <a:endParaRPr lang="ko-KR" altLang="en-US"/>
        </a:p>
      </dgm:t>
    </dgm:pt>
    <dgm:pt modelId="{C9A7BACB-2426-401C-85F8-7AB7DB9F8DC5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 </a:t>
          </a:r>
          <a:r>
            <a:rPr lang="en-US" altLang="ko-KR" dirty="0"/>
            <a:t>X</a:t>
          </a:r>
        </a:p>
      </dgm:t>
    </dgm:pt>
    <dgm:pt modelId="{2FBE04F9-D02A-4A17-AEE0-460F1A8F9244}" type="parTrans" cxnId="{3F245CDB-D8BF-41BA-8956-5EA0D8F21E84}">
      <dgm:prSet/>
      <dgm:spPr/>
      <dgm:t>
        <a:bodyPr/>
        <a:lstStyle/>
        <a:p>
          <a:pPr latinLnBrk="1"/>
          <a:endParaRPr lang="ko-KR" altLang="en-US"/>
        </a:p>
      </dgm:t>
    </dgm:pt>
    <dgm:pt modelId="{ADF62083-8F93-4612-9919-BE5C524D17FB}" type="sibTrans" cxnId="{3F245CDB-D8BF-41BA-8956-5EA0D8F21E84}">
      <dgm:prSet/>
      <dgm:spPr/>
      <dgm:t>
        <a:bodyPr/>
        <a:lstStyle/>
        <a:p>
          <a:pPr latinLnBrk="1"/>
          <a:endParaRPr lang="ko-KR" altLang="en-US"/>
        </a:p>
      </dgm:t>
    </dgm:pt>
    <dgm:pt modelId="{D887CBF2-05BC-4C19-9400-491E1DC5C290}">
      <dgm:prSet/>
      <dgm:spPr/>
      <dgm:t>
        <a:bodyPr/>
        <a:lstStyle/>
        <a:p>
          <a:pPr latinLnBrk="1"/>
          <a:r>
            <a:rPr lang="en-US" altLang="ko-KR" dirty="0"/>
            <a:t>OVERHANG 60Deg.  </a:t>
          </a:r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C737C4E6-B56C-4BDB-87D0-C14552F57CE0}" type="parTrans" cxnId="{ECA79765-A07F-425D-943B-FCCBF45C8475}">
      <dgm:prSet/>
      <dgm:spPr/>
      <dgm:t>
        <a:bodyPr/>
        <a:lstStyle/>
        <a:p>
          <a:pPr latinLnBrk="1"/>
          <a:endParaRPr lang="ko-KR" altLang="en-US"/>
        </a:p>
      </dgm:t>
    </dgm:pt>
    <dgm:pt modelId="{52512526-B504-4E18-9E2A-5F6D182FEA69}" type="sibTrans" cxnId="{ECA79765-A07F-425D-943B-FCCBF45C8475}">
      <dgm:prSet/>
      <dgm:spPr/>
      <dgm:t>
        <a:bodyPr/>
        <a:lstStyle/>
        <a:p>
          <a:pPr latinLnBrk="1"/>
          <a:endParaRPr lang="ko-KR" altLang="en-US"/>
        </a:p>
      </dgm:t>
    </dgm:pt>
    <dgm:pt modelId="{53869A82-35D2-46D0-8327-D3BAE1ACAA9A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</a:t>
          </a:r>
          <a:endParaRPr lang="en-US" altLang="ko-KR" dirty="0"/>
        </a:p>
      </dgm:t>
    </dgm:pt>
    <dgm:pt modelId="{A1A31A7B-D559-4141-8F04-9E76EBDA2318}" type="parTrans" cxnId="{6E1997A3-BC94-4AEA-9F80-BC5920CD171C}">
      <dgm:prSet/>
      <dgm:spPr/>
      <dgm:t>
        <a:bodyPr/>
        <a:lstStyle/>
        <a:p>
          <a:pPr latinLnBrk="1"/>
          <a:endParaRPr lang="ko-KR" altLang="en-US"/>
        </a:p>
      </dgm:t>
    </dgm:pt>
    <dgm:pt modelId="{35C2FDBD-400F-4A4D-B9F7-819ADAD9DCAE}" type="sibTrans" cxnId="{6E1997A3-BC94-4AEA-9F80-BC5920CD171C}">
      <dgm:prSet/>
      <dgm:spPr/>
      <dgm:t>
        <a:bodyPr/>
        <a:lstStyle/>
        <a:p>
          <a:pPr latinLnBrk="1"/>
          <a:endParaRPr lang="ko-KR" altLang="en-US"/>
        </a:p>
      </dgm:t>
    </dgm:pt>
    <dgm:pt modelId="{00CE08B3-98D9-4905-BA2C-67AA2F095E52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 </a:t>
          </a:r>
          <a:r>
            <a:rPr lang="en-US" altLang="ko-KR" dirty="0"/>
            <a:t>X</a:t>
          </a:r>
        </a:p>
      </dgm:t>
    </dgm:pt>
    <dgm:pt modelId="{234E0EC8-04A4-42A6-A449-A237D138E778}" type="parTrans" cxnId="{8E3AA182-66C2-47D2-8A29-7E161F00C4EE}">
      <dgm:prSet/>
      <dgm:spPr/>
      <dgm:t>
        <a:bodyPr/>
        <a:lstStyle/>
        <a:p>
          <a:pPr latinLnBrk="1"/>
          <a:endParaRPr lang="ko-KR" altLang="en-US"/>
        </a:p>
      </dgm:t>
    </dgm:pt>
    <dgm:pt modelId="{F67E35D5-EE4B-401C-A035-44485355CC4F}" type="sibTrans" cxnId="{8E3AA182-66C2-47D2-8A29-7E161F00C4EE}">
      <dgm:prSet/>
      <dgm:spPr/>
      <dgm:t>
        <a:bodyPr/>
        <a:lstStyle/>
        <a:p>
          <a:pPr latinLnBrk="1"/>
          <a:endParaRPr lang="ko-KR" altLang="en-US"/>
        </a:p>
      </dgm:t>
    </dgm:pt>
    <dgm:pt modelId="{5829A905-0041-4D5B-9005-25F2FE192F13}" type="pres">
      <dgm:prSet presAssocID="{9D0BE94D-A6F8-4FD5-A579-08972B8E127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9397DC1-4BC5-4076-8368-05A57B38FF03}" type="pres">
      <dgm:prSet presAssocID="{D34DD940-D995-433E-8907-6FD2E1A72D8A}" presName="hierRoot1" presStyleCnt="0"/>
      <dgm:spPr/>
    </dgm:pt>
    <dgm:pt modelId="{73314724-1628-4B76-AC2A-17BC5547D7D6}" type="pres">
      <dgm:prSet presAssocID="{D34DD940-D995-433E-8907-6FD2E1A72D8A}" presName="composite" presStyleCnt="0"/>
      <dgm:spPr/>
    </dgm:pt>
    <dgm:pt modelId="{0AD99B99-1AB0-4BAD-A920-43EE963E71CC}" type="pres">
      <dgm:prSet presAssocID="{D34DD940-D995-433E-8907-6FD2E1A72D8A}" presName="background" presStyleLbl="node0" presStyleIdx="0" presStyleCnt="1"/>
      <dgm:spPr/>
    </dgm:pt>
    <dgm:pt modelId="{2E1E0697-CE64-48F8-BEDE-2A8CB4883501}" type="pres">
      <dgm:prSet presAssocID="{D34DD940-D995-433E-8907-6FD2E1A72D8A}" presName="text" presStyleLbl="fgAcc0" presStyleIdx="0" presStyleCnt="1">
        <dgm:presLayoutVars>
          <dgm:chPref val="3"/>
        </dgm:presLayoutVars>
      </dgm:prSet>
      <dgm:spPr/>
    </dgm:pt>
    <dgm:pt modelId="{0F0AC018-A7A0-4050-80DD-712E688812B0}" type="pres">
      <dgm:prSet presAssocID="{D34DD940-D995-433E-8907-6FD2E1A72D8A}" presName="hierChild2" presStyleCnt="0"/>
      <dgm:spPr/>
    </dgm:pt>
    <dgm:pt modelId="{3CAC926A-EDF7-4FFA-A285-445F133FBD6A}" type="pres">
      <dgm:prSet presAssocID="{B506B3CF-DAB4-4EE2-89D5-A488DA344A26}" presName="Name10" presStyleLbl="parChTrans1D2" presStyleIdx="0" presStyleCnt="2"/>
      <dgm:spPr/>
    </dgm:pt>
    <dgm:pt modelId="{E58DDF90-812F-49AA-9569-75EC9EDF0588}" type="pres">
      <dgm:prSet presAssocID="{6F6B7D66-90BE-49DC-8E2B-587E09F62DB6}" presName="hierRoot2" presStyleCnt="0"/>
      <dgm:spPr/>
    </dgm:pt>
    <dgm:pt modelId="{FF9C0005-D8B3-4302-BD07-8F9F48BA8228}" type="pres">
      <dgm:prSet presAssocID="{6F6B7D66-90BE-49DC-8E2B-587E09F62DB6}" presName="composite2" presStyleCnt="0"/>
      <dgm:spPr/>
    </dgm:pt>
    <dgm:pt modelId="{962D8DED-34C9-4603-A710-E8B3DD27D218}" type="pres">
      <dgm:prSet presAssocID="{6F6B7D66-90BE-49DC-8E2B-587E09F62DB6}" presName="background2" presStyleLbl="node2" presStyleIdx="0" presStyleCnt="2"/>
      <dgm:spPr/>
    </dgm:pt>
    <dgm:pt modelId="{9662E743-577B-4ED6-96C7-2A173975412A}" type="pres">
      <dgm:prSet presAssocID="{6F6B7D66-90BE-49DC-8E2B-587E09F62DB6}" presName="text2" presStyleLbl="fgAcc2" presStyleIdx="0" presStyleCnt="2">
        <dgm:presLayoutVars>
          <dgm:chPref val="3"/>
        </dgm:presLayoutVars>
      </dgm:prSet>
      <dgm:spPr/>
    </dgm:pt>
    <dgm:pt modelId="{50A1CF5B-BD79-4DE6-967B-62D5BDCD381B}" type="pres">
      <dgm:prSet presAssocID="{6F6B7D66-90BE-49DC-8E2B-587E09F62DB6}" presName="hierChild3" presStyleCnt="0"/>
      <dgm:spPr/>
    </dgm:pt>
    <dgm:pt modelId="{2FF60111-8332-4798-AD32-B4A06512CD40}" type="pres">
      <dgm:prSet presAssocID="{F7F3F0A6-B4A5-4CA3-9EB4-17AFF7DB74E4}" presName="Name17" presStyleLbl="parChTrans1D3" presStyleIdx="0" presStyleCnt="4"/>
      <dgm:spPr/>
    </dgm:pt>
    <dgm:pt modelId="{8A2B3CC4-10D2-43C6-B522-D0C39128A0D5}" type="pres">
      <dgm:prSet presAssocID="{7BA73D05-5F22-411B-9376-6FBEC5799578}" presName="hierRoot3" presStyleCnt="0"/>
      <dgm:spPr/>
    </dgm:pt>
    <dgm:pt modelId="{E746561D-D682-4E8C-A326-47C8E97F39CA}" type="pres">
      <dgm:prSet presAssocID="{7BA73D05-5F22-411B-9376-6FBEC5799578}" presName="composite3" presStyleCnt="0"/>
      <dgm:spPr/>
    </dgm:pt>
    <dgm:pt modelId="{BBFDFEF6-E59D-4933-8178-005206311303}" type="pres">
      <dgm:prSet presAssocID="{7BA73D05-5F22-411B-9376-6FBEC5799578}" presName="background3" presStyleLbl="node3" presStyleIdx="0" presStyleCnt="4"/>
      <dgm:spPr/>
    </dgm:pt>
    <dgm:pt modelId="{258F6297-3A44-4D0F-ACD5-6C59AA1E58DA}" type="pres">
      <dgm:prSet presAssocID="{7BA73D05-5F22-411B-9376-6FBEC5799578}" presName="text3" presStyleLbl="fgAcc3" presStyleIdx="0" presStyleCnt="4">
        <dgm:presLayoutVars>
          <dgm:chPref val="3"/>
        </dgm:presLayoutVars>
      </dgm:prSet>
      <dgm:spPr/>
    </dgm:pt>
    <dgm:pt modelId="{4FBF1B5B-F88B-424C-85F3-90E0E5599D1A}" type="pres">
      <dgm:prSet presAssocID="{7BA73D05-5F22-411B-9376-6FBEC5799578}" presName="hierChild4" presStyleCnt="0"/>
      <dgm:spPr/>
    </dgm:pt>
    <dgm:pt modelId="{85BD9E5A-BF02-4A81-8FCB-5AE48440B7D6}" type="pres">
      <dgm:prSet presAssocID="{63C912CA-68F2-431B-8AA4-B5DB710052DF}" presName="Name23" presStyleLbl="parChTrans1D4" presStyleIdx="0" presStyleCnt="19"/>
      <dgm:spPr/>
    </dgm:pt>
    <dgm:pt modelId="{8D2C9E86-BD60-4C8C-AA0C-212609FBD118}" type="pres">
      <dgm:prSet presAssocID="{22BFA395-389B-4C93-A4B1-74C0013181F8}" presName="hierRoot4" presStyleCnt="0"/>
      <dgm:spPr/>
    </dgm:pt>
    <dgm:pt modelId="{CB071600-66C6-4822-A8CE-23EA3AFE5150}" type="pres">
      <dgm:prSet presAssocID="{22BFA395-389B-4C93-A4B1-74C0013181F8}" presName="composite4" presStyleCnt="0"/>
      <dgm:spPr/>
    </dgm:pt>
    <dgm:pt modelId="{EBE8B86E-6327-4865-B423-D49F3B4EFB16}" type="pres">
      <dgm:prSet presAssocID="{22BFA395-389B-4C93-A4B1-74C0013181F8}" presName="background4" presStyleLbl="node4" presStyleIdx="0" presStyleCnt="19"/>
      <dgm:spPr/>
    </dgm:pt>
    <dgm:pt modelId="{D0047064-A3BF-4998-9D37-817778BA7862}" type="pres">
      <dgm:prSet presAssocID="{22BFA395-389B-4C93-A4B1-74C0013181F8}" presName="text4" presStyleLbl="fgAcc4" presStyleIdx="0" presStyleCnt="19">
        <dgm:presLayoutVars>
          <dgm:chPref val="3"/>
        </dgm:presLayoutVars>
      </dgm:prSet>
      <dgm:spPr/>
    </dgm:pt>
    <dgm:pt modelId="{D433706C-8F07-40F9-BCFD-0CAADCDCDA85}" type="pres">
      <dgm:prSet presAssocID="{22BFA395-389B-4C93-A4B1-74C0013181F8}" presName="hierChild5" presStyleCnt="0"/>
      <dgm:spPr/>
    </dgm:pt>
    <dgm:pt modelId="{C7B0DDA9-73D4-49E5-8A99-0198CC77DBB0}" type="pres">
      <dgm:prSet presAssocID="{1B5EC22E-1599-4BDD-9939-E9572C5701A9}" presName="Name23" presStyleLbl="parChTrans1D4" presStyleIdx="1" presStyleCnt="19"/>
      <dgm:spPr/>
    </dgm:pt>
    <dgm:pt modelId="{DB182F32-C33E-45BE-8C57-27C60BA9CC34}" type="pres">
      <dgm:prSet presAssocID="{B3F06DF4-8D6D-47DD-85E1-88A0BF3FE265}" presName="hierRoot4" presStyleCnt="0"/>
      <dgm:spPr/>
    </dgm:pt>
    <dgm:pt modelId="{B005CA78-627E-4696-9218-AADA8F1E4D9B}" type="pres">
      <dgm:prSet presAssocID="{B3F06DF4-8D6D-47DD-85E1-88A0BF3FE265}" presName="composite4" presStyleCnt="0"/>
      <dgm:spPr/>
    </dgm:pt>
    <dgm:pt modelId="{82BDC834-F2CC-4050-A875-556791BFE3A7}" type="pres">
      <dgm:prSet presAssocID="{B3F06DF4-8D6D-47DD-85E1-88A0BF3FE265}" presName="background4" presStyleLbl="node4" presStyleIdx="1" presStyleCnt="19"/>
      <dgm:spPr/>
    </dgm:pt>
    <dgm:pt modelId="{16EC162D-E907-4E9B-8B3D-2F206F66E380}" type="pres">
      <dgm:prSet presAssocID="{B3F06DF4-8D6D-47DD-85E1-88A0BF3FE265}" presName="text4" presStyleLbl="fgAcc4" presStyleIdx="1" presStyleCnt="19">
        <dgm:presLayoutVars>
          <dgm:chPref val="3"/>
        </dgm:presLayoutVars>
      </dgm:prSet>
      <dgm:spPr/>
    </dgm:pt>
    <dgm:pt modelId="{58EC753A-FFFB-417C-A1D3-3A478B9CFDDD}" type="pres">
      <dgm:prSet presAssocID="{B3F06DF4-8D6D-47DD-85E1-88A0BF3FE265}" presName="hierChild5" presStyleCnt="0"/>
      <dgm:spPr/>
    </dgm:pt>
    <dgm:pt modelId="{C2D22C71-D904-43ED-B9E9-E46D14B5042F}" type="pres">
      <dgm:prSet presAssocID="{87F9BAD3-920D-4FDB-AF39-0A520BDDB2DF}" presName="Name23" presStyleLbl="parChTrans1D4" presStyleIdx="2" presStyleCnt="19"/>
      <dgm:spPr/>
    </dgm:pt>
    <dgm:pt modelId="{0862B12C-9B3E-4D91-A248-3EBBA122E8F6}" type="pres">
      <dgm:prSet presAssocID="{DE0895A7-35D3-40E9-8F5A-D2B4D2A32B3D}" presName="hierRoot4" presStyleCnt="0"/>
      <dgm:spPr/>
    </dgm:pt>
    <dgm:pt modelId="{DFD09361-D979-4AE0-890E-F2C80D81856D}" type="pres">
      <dgm:prSet presAssocID="{DE0895A7-35D3-40E9-8F5A-D2B4D2A32B3D}" presName="composite4" presStyleCnt="0"/>
      <dgm:spPr/>
    </dgm:pt>
    <dgm:pt modelId="{4460B5B0-12EB-4B26-A6CB-9C5011D0DC40}" type="pres">
      <dgm:prSet presAssocID="{DE0895A7-35D3-40E9-8F5A-D2B4D2A32B3D}" presName="background4" presStyleLbl="node4" presStyleIdx="2" presStyleCnt="19"/>
      <dgm:spPr/>
    </dgm:pt>
    <dgm:pt modelId="{2574E092-5DB2-4B29-A587-8F99CBB6A727}" type="pres">
      <dgm:prSet presAssocID="{DE0895A7-35D3-40E9-8F5A-D2B4D2A32B3D}" presName="text4" presStyleLbl="fgAcc4" presStyleIdx="2" presStyleCnt="19">
        <dgm:presLayoutVars>
          <dgm:chPref val="3"/>
        </dgm:presLayoutVars>
      </dgm:prSet>
      <dgm:spPr/>
    </dgm:pt>
    <dgm:pt modelId="{462CF3E5-7286-45C0-A65D-B6FC6433D1F0}" type="pres">
      <dgm:prSet presAssocID="{DE0895A7-35D3-40E9-8F5A-D2B4D2A32B3D}" presName="hierChild5" presStyleCnt="0"/>
      <dgm:spPr/>
    </dgm:pt>
    <dgm:pt modelId="{22FDE9B0-24C1-4EBC-BEE6-5FCFCA1B4F71}" type="pres">
      <dgm:prSet presAssocID="{B6988F49-1317-4298-B328-697B5CE721F5}" presName="Name17" presStyleLbl="parChTrans1D3" presStyleIdx="1" presStyleCnt="4"/>
      <dgm:spPr/>
    </dgm:pt>
    <dgm:pt modelId="{B2FAF57D-8C74-4029-9EFE-FBC48AED43C3}" type="pres">
      <dgm:prSet presAssocID="{38E4290C-4339-46ED-A3E4-DC60B6B785F3}" presName="hierRoot3" presStyleCnt="0"/>
      <dgm:spPr/>
    </dgm:pt>
    <dgm:pt modelId="{46659D2D-0255-46F3-8C94-50D9CB979DAB}" type="pres">
      <dgm:prSet presAssocID="{38E4290C-4339-46ED-A3E4-DC60B6B785F3}" presName="composite3" presStyleCnt="0"/>
      <dgm:spPr/>
    </dgm:pt>
    <dgm:pt modelId="{57E7E719-5042-44CB-A50C-F32996461D1F}" type="pres">
      <dgm:prSet presAssocID="{38E4290C-4339-46ED-A3E4-DC60B6B785F3}" presName="background3" presStyleLbl="node3" presStyleIdx="1" presStyleCnt="4"/>
      <dgm:spPr/>
    </dgm:pt>
    <dgm:pt modelId="{A0AFFE87-E8A2-4FE9-8D66-3A372F0403B7}" type="pres">
      <dgm:prSet presAssocID="{38E4290C-4339-46ED-A3E4-DC60B6B785F3}" presName="text3" presStyleLbl="fgAcc3" presStyleIdx="1" presStyleCnt="4">
        <dgm:presLayoutVars>
          <dgm:chPref val="3"/>
        </dgm:presLayoutVars>
      </dgm:prSet>
      <dgm:spPr/>
    </dgm:pt>
    <dgm:pt modelId="{9F25A22D-0F0F-40C7-9E50-EA76AD8B90F1}" type="pres">
      <dgm:prSet presAssocID="{38E4290C-4339-46ED-A3E4-DC60B6B785F3}" presName="hierChild4" presStyleCnt="0"/>
      <dgm:spPr/>
    </dgm:pt>
    <dgm:pt modelId="{7EBFA441-0635-4AD7-B810-AFAD5C2EEB7E}" type="pres">
      <dgm:prSet presAssocID="{21332FA0-B608-4969-8A6E-58724D0DAEA0}" presName="Name23" presStyleLbl="parChTrans1D4" presStyleIdx="3" presStyleCnt="19"/>
      <dgm:spPr/>
    </dgm:pt>
    <dgm:pt modelId="{E17D5F47-D4B3-4D60-95ED-B720923E82E8}" type="pres">
      <dgm:prSet presAssocID="{C1CD911E-0F42-45BE-8983-CF4F74FF9896}" presName="hierRoot4" presStyleCnt="0"/>
      <dgm:spPr/>
    </dgm:pt>
    <dgm:pt modelId="{7874262B-BCCC-45A6-B107-AD12F02CDCAC}" type="pres">
      <dgm:prSet presAssocID="{C1CD911E-0F42-45BE-8983-CF4F74FF9896}" presName="composite4" presStyleCnt="0"/>
      <dgm:spPr/>
    </dgm:pt>
    <dgm:pt modelId="{CB98C258-EE07-4D09-A476-A4E23BC71D4E}" type="pres">
      <dgm:prSet presAssocID="{C1CD911E-0F42-45BE-8983-CF4F74FF9896}" presName="background4" presStyleLbl="node4" presStyleIdx="3" presStyleCnt="19"/>
      <dgm:spPr/>
    </dgm:pt>
    <dgm:pt modelId="{6E456C8B-A196-4308-B09D-FFEB1513BFFB}" type="pres">
      <dgm:prSet presAssocID="{C1CD911E-0F42-45BE-8983-CF4F74FF9896}" presName="text4" presStyleLbl="fgAcc4" presStyleIdx="3" presStyleCnt="19">
        <dgm:presLayoutVars>
          <dgm:chPref val="3"/>
        </dgm:presLayoutVars>
      </dgm:prSet>
      <dgm:spPr/>
    </dgm:pt>
    <dgm:pt modelId="{F3BB9F75-EFBE-42D3-8D84-2CB5A4ADF929}" type="pres">
      <dgm:prSet presAssocID="{C1CD911E-0F42-45BE-8983-CF4F74FF9896}" presName="hierChild5" presStyleCnt="0"/>
      <dgm:spPr/>
    </dgm:pt>
    <dgm:pt modelId="{8A6D4790-D56E-4FBF-AA6B-10C6800E27BA}" type="pres">
      <dgm:prSet presAssocID="{8D3019CC-997E-4E1C-B9B9-22B7B79FD0A2}" presName="Name23" presStyleLbl="parChTrans1D4" presStyleIdx="4" presStyleCnt="19"/>
      <dgm:spPr/>
    </dgm:pt>
    <dgm:pt modelId="{257740BD-8AAB-4397-9815-7CF332884F40}" type="pres">
      <dgm:prSet presAssocID="{1F481EAE-78D0-40C3-AD17-BA14FAAD0F8E}" presName="hierRoot4" presStyleCnt="0"/>
      <dgm:spPr/>
    </dgm:pt>
    <dgm:pt modelId="{F9B944E9-B060-4D3C-A04F-DF1DFC176843}" type="pres">
      <dgm:prSet presAssocID="{1F481EAE-78D0-40C3-AD17-BA14FAAD0F8E}" presName="composite4" presStyleCnt="0"/>
      <dgm:spPr/>
    </dgm:pt>
    <dgm:pt modelId="{E0982AFB-58D8-43E1-A59C-FEFE454FD2E9}" type="pres">
      <dgm:prSet presAssocID="{1F481EAE-78D0-40C3-AD17-BA14FAAD0F8E}" presName="background4" presStyleLbl="node4" presStyleIdx="4" presStyleCnt="19"/>
      <dgm:spPr/>
    </dgm:pt>
    <dgm:pt modelId="{5CF8E27B-0A19-44A5-871A-4893C9A1FBDB}" type="pres">
      <dgm:prSet presAssocID="{1F481EAE-78D0-40C3-AD17-BA14FAAD0F8E}" presName="text4" presStyleLbl="fgAcc4" presStyleIdx="4" presStyleCnt="19">
        <dgm:presLayoutVars>
          <dgm:chPref val="3"/>
        </dgm:presLayoutVars>
      </dgm:prSet>
      <dgm:spPr/>
    </dgm:pt>
    <dgm:pt modelId="{89E71611-AEF9-4309-BA90-B948C709F9E6}" type="pres">
      <dgm:prSet presAssocID="{1F481EAE-78D0-40C3-AD17-BA14FAAD0F8E}" presName="hierChild5" presStyleCnt="0"/>
      <dgm:spPr/>
    </dgm:pt>
    <dgm:pt modelId="{55CAA5A2-04F7-4558-9D88-801B86055E48}" type="pres">
      <dgm:prSet presAssocID="{9B03B794-75AA-4A03-B961-CB82776EE639}" presName="Name23" presStyleLbl="parChTrans1D4" presStyleIdx="5" presStyleCnt="19"/>
      <dgm:spPr/>
    </dgm:pt>
    <dgm:pt modelId="{5A25A51D-50D4-46E0-8C9D-B8608AC3CCBB}" type="pres">
      <dgm:prSet presAssocID="{6A170950-5A48-4CA0-9BB3-168E90AF6590}" presName="hierRoot4" presStyleCnt="0"/>
      <dgm:spPr/>
    </dgm:pt>
    <dgm:pt modelId="{9EF50B25-15FA-4559-88A4-BA75C6F0BC3E}" type="pres">
      <dgm:prSet presAssocID="{6A170950-5A48-4CA0-9BB3-168E90AF6590}" presName="composite4" presStyleCnt="0"/>
      <dgm:spPr/>
    </dgm:pt>
    <dgm:pt modelId="{704AB653-5763-4F53-A7AF-D4FCF97DDBC8}" type="pres">
      <dgm:prSet presAssocID="{6A170950-5A48-4CA0-9BB3-168E90AF6590}" presName="background4" presStyleLbl="node4" presStyleIdx="5" presStyleCnt="19"/>
      <dgm:spPr/>
    </dgm:pt>
    <dgm:pt modelId="{43AA8546-79E8-4508-B392-96EE05A62FD1}" type="pres">
      <dgm:prSet presAssocID="{6A170950-5A48-4CA0-9BB3-168E90AF6590}" presName="text4" presStyleLbl="fgAcc4" presStyleIdx="5" presStyleCnt="19">
        <dgm:presLayoutVars>
          <dgm:chPref val="3"/>
        </dgm:presLayoutVars>
      </dgm:prSet>
      <dgm:spPr/>
    </dgm:pt>
    <dgm:pt modelId="{3D8DD708-DBD5-4DA7-9F49-56F016291035}" type="pres">
      <dgm:prSet presAssocID="{6A170950-5A48-4CA0-9BB3-168E90AF6590}" presName="hierChild5" presStyleCnt="0"/>
      <dgm:spPr/>
    </dgm:pt>
    <dgm:pt modelId="{BAF3DC14-89B5-4001-BB00-BA3EDDA84B38}" type="pres">
      <dgm:prSet presAssocID="{29682D06-BB74-45BF-9142-56013C9F1950}" presName="Name23" presStyleLbl="parChTrans1D4" presStyleIdx="6" presStyleCnt="19"/>
      <dgm:spPr/>
    </dgm:pt>
    <dgm:pt modelId="{B40DC601-E8E3-4976-8687-AB047442A670}" type="pres">
      <dgm:prSet presAssocID="{11A5CD0F-6C5B-436A-85ED-A4191A2B7C1F}" presName="hierRoot4" presStyleCnt="0"/>
      <dgm:spPr/>
    </dgm:pt>
    <dgm:pt modelId="{08F973D4-5819-40C9-A677-7A6C0D151265}" type="pres">
      <dgm:prSet presAssocID="{11A5CD0F-6C5B-436A-85ED-A4191A2B7C1F}" presName="composite4" presStyleCnt="0"/>
      <dgm:spPr/>
    </dgm:pt>
    <dgm:pt modelId="{22C00F1F-932E-44F6-B988-EE469D009C29}" type="pres">
      <dgm:prSet presAssocID="{11A5CD0F-6C5B-436A-85ED-A4191A2B7C1F}" presName="background4" presStyleLbl="node4" presStyleIdx="6" presStyleCnt="19"/>
      <dgm:spPr/>
    </dgm:pt>
    <dgm:pt modelId="{06F9B70E-9577-40EB-A82A-86474D299D26}" type="pres">
      <dgm:prSet presAssocID="{11A5CD0F-6C5B-436A-85ED-A4191A2B7C1F}" presName="text4" presStyleLbl="fgAcc4" presStyleIdx="6" presStyleCnt="19">
        <dgm:presLayoutVars>
          <dgm:chPref val="3"/>
        </dgm:presLayoutVars>
      </dgm:prSet>
      <dgm:spPr/>
    </dgm:pt>
    <dgm:pt modelId="{F17C2E99-3C12-44FA-A7E9-9E4552E6ED72}" type="pres">
      <dgm:prSet presAssocID="{11A5CD0F-6C5B-436A-85ED-A4191A2B7C1F}" presName="hierChild5" presStyleCnt="0"/>
      <dgm:spPr/>
    </dgm:pt>
    <dgm:pt modelId="{6A04895E-AB1D-4C0D-9D3D-3D11D9642C90}" type="pres">
      <dgm:prSet presAssocID="{9CC35730-AA5F-4971-9E83-2B30D6EF5F5D}" presName="Name23" presStyleLbl="parChTrans1D4" presStyleIdx="7" presStyleCnt="19"/>
      <dgm:spPr/>
    </dgm:pt>
    <dgm:pt modelId="{BC06F792-0D55-40A8-80F0-D341C1DA8EC5}" type="pres">
      <dgm:prSet presAssocID="{C0D0B908-74F0-4BB3-ADD5-E351E7D2B366}" presName="hierRoot4" presStyleCnt="0"/>
      <dgm:spPr/>
    </dgm:pt>
    <dgm:pt modelId="{FEC2FB02-AF39-463C-99E9-7B840BDFF9A7}" type="pres">
      <dgm:prSet presAssocID="{C0D0B908-74F0-4BB3-ADD5-E351E7D2B366}" presName="composite4" presStyleCnt="0"/>
      <dgm:spPr/>
    </dgm:pt>
    <dgm:pt modelId="{767FAC53-2A19-4A3B-8E76-5680F01DB635}" type="pres">
      <dgm:prSet presAssocID="{C0D0B908-74F0-4BB3-ADD5-E351E7D2B366}" presName="background4" presStyleLbl="node4" presStyleIdx="7" presStyleCnt="19"/>
      <dgm:spPr/>
    </dgm:pt>
    <dgm:pt modelId="{59604E5D-1B28-4DE9-A857-E92936CBD5A2}" type="pres">
      <dgm:prSet presAssocID="{C0D0B908-74F0-4BB3-ADD5-E351E7D2B366}" presName="text4" presStyleLbl="fgAcc4" presStyleIdx="7" presStyleCnt="19">
        <dgm:presLayoutVars>
          <dgm:chPref val="3"/>
        </dgm:presLayoutVars>
      </dgm:prSet>
      <dgm:spPr/>
    </dgm:pt>
    <dgm:pt modelId="{82E7CC02-3FA8-414C-B849-974394F28C30}" type="pres">
      <dgm:prSet presAssocID="{C0D0B908-74F0-4BB3-ADD5-E351E7D2B366}" presName="hierChild5" presStyleCnt="0"/>
      <dgm:spPr/>
    </dgm:pt>
    <dgm:pt modelId="{6A06A982-C0B0-46B2-8C28-C3F8E62CFEB9}" type="pres">
      <dgm:prSet presAssocID="{10CE76E3-FAD7-408D-AACE-9CD0B603BC3D}" presName="Name23" presStyleLbl="parChTrans1D4" presStyleIdx="8" presStyleCnt="19"/>
      <dgm:spPr/>
    </dgm:pt>
    <dgm:pt modelId="{238A642F-F02B-4EAF-A6FC-FCBE9DF72965}" type="pres">
      <dgm:prSet presAssocID="{0E638895-3CAA-4CB0-8346-DD9E307554FD}" presName="hierRoot4" presStyleCnt="0"/>
      <dgm:spPr/>
    </dgm:pt>
    <dgm:pt modelId="{83878D4A-D3C1-4AD0-ACD4-BC10F6DC1C86}" type="pres">
      <dgm:prSet presAssocID="{0E638895-3CAA-4CB0-8346-DD9E307554FD}" presName="composite4" presStyleCnt="0"/>
      <dgm:spPr/>
    </dgm:pt>
    <dgm:pt modelId="{662E442D-B180-4689-AEC4-19B04B44A4FD}" type="pres">
      <dgm:prSet presAssocID="{0E638895-3CAA-4CB0-8346-DD9E307554FD}" presName="background4" presStyleLbl="node4" presStyleIdx="8" presStyleCnt="19"/>
      <dgm:spPr/>
    </dgm:pt>
    <dgm:pt modelId="{CDA15F40-0E31-455A-9396-D61A2720E61D}" type="pres">
      <dgm:prSet presAssocID="{0E638895-3CAA-4CB0-8346-DD9E307554FD}" presName="text4" presStyleLbl="fgAcc4" presStyleIdx="8" presStyleCnt="19">
        <dgm:presLayoutVars>
          <dgm:chPref val="3"/>
        </dgm:presLayoutVars>
      </dgm:prSet>
      <dgm:spPr/>
    </dgm:pt>
    <dgm:pt modelId="{C81E0C0F-9866-4CF5-A65B-CFA10DD254B9}" type="pres">
      <dgm:prSet presAssocID="{0E638895-3CAA-4CB0-8346-DD9E307554FD}" presName="hierChild5" presStyleCnt="0"/>
      <dgm:spPr/>
    </dgm:pt>
    <dgm:pt modelId="{961E8FF3-84C7-4795-8938-7FE64FF3BD90}" type="pres">
      <dgm:prSet presAssocID="{CB19C8E7-A0BF-4B67-83DE-12F47F964E4F}" presName="Name23" presStyleLbl="parChTrans1D4" presStyleIdx="9" presStyleCnt="19"/>
      <dgm:spPr/>
    </dgm:pt>
    <dgm:pt modelId="{F64367C3-AE95-4D42-B616-780CEF546518}" type="pres">
      <dgm:prSet presAssocID="{BE4BBD02-0AEC-4FC6-892D-C8D4CF376CF8}" presName="hierRoot4" presStyleCnt="0"/>
      <dgm:spPr/>
    </dgm:pt>
    <dgm:pt modelId="{14876D8E-3F77-40C2-B06B-42E2D88762A3}" type="pres">
      <dgm:prSet presAssocID="{BE4BBD02-0AEC-4FC6-892D-C8D4CF376CF8}" presName="composite4" presStyleCnt="0"/>
      <dgm:spPr/>
    </dgm:pt>
    <dgm:pt modelId="{0270A8BE-85BE-4A9B-840C-7B8CAD11F982}" type="pres">
      <dgm:prSet presAssocID="{BE4BBD02-0AEC-4FC6-892D-C8D4CF376CF8}" presName="background4" presStyleLbl="node4" presStyleIdx="9" presStyleCnt="19"/>
      <dgm:spPr/>
    </dgm:pt>
    <dgm:pt modelId="{A8A0D33C-21FF-4A7F-A1C4-3F70B4061648}" type="pres">
      <dgm:prSet presAssocID="{BE4BBD02-0AEC-4FC6-892D-C8D4CF376CF8}" presName="text4" presStyleLbl="fgAcc4" presStyleIdx="9" presStyleCnt="19">
        <dgm:presLayoutVars>
          <dgm:chPref val="3"/>
        </dgm:presLayoutVars>
      </dgm:prSet>
      <dgm:spPr/>
    </dgm:pt>
    <dgm:pt modelId="{67F45A35-38CC-41C6-AFC3-0F3ADAC81156}" type="pres">
      <dgm:prSet presAssocID="{BE4BBD02-0AEC-4FC6-892D-C8D4CF376CF8}" presName="hierChild5" presStyleCnt="0"/>
      <dgm:spPr/>
    </dgm:pt>
    <dgm:pt modelId="{88CBB81B-FA5D-4AF5-85D6-3CE9B5D4C195}" type="pres">
      <dgm:prSet presAssocID="{22572FA9-869E-4740-B866-FE560E5320B3}" presName="Name23" presStyleLbl="parChTrans1D4" presStyleIdx="10" presStyleCnt="19"/>
      <dgm:spPr/>
    </dgm:pt>
    <dgm:pt modelId="{D3AA6A28-9C01-4B8E-80AC-E6E50BB52AA3}" type="pres">
      <dgm:prSet presAssocID="{C1B04C54-3347-4762-B1E8-FF12FCD425FA}" presName="hierRoot4" presStyleCnt="0"/>
      <dgm:spPr/>
    </dgm:pt>
    <dgm:pt modelId="{6BB9C736-3153-4DAE-B4B9-1F140B03CFED}" type="pres">
      <dgm:prSet presAssocID="{C1B04C54-3347-4762-B1E8-FF12FCD425FA}" presName="composite4" presStyleCnt="0"/>
      <dgm:spPr/>
    </dgm:pt>
    <dgm:pt modelId="{76DCAAC8-E5ED-4CB0-800C-B1034E88DDE2}" type="pres">
      <dgm:prSet presAssocID="{C1B04C54-3347-4762-B1E8-FF12FCD425FA}" presName="background4" presStyleLbl="node4" presStyleIdx="10" presStyleCnt="19"/>
      <dgm:spPr/>
    </dgm:pt>
    <dgm:pt modelId="{2A6820FA-3750-4D8D-ABBC-6523BC84D3B7}" type="pres">
      <dgm:prSet presAssocID="{C1B04C54-3347-4762-B1E8-FF12FCD425FA}" presName="text4" presStyleLbl="fgAcc4" presStyleIdx="10" presStyleCnt="19">
        <dgm:presLayoutVars>
          <dgm:chPref val="3"/>
        </dgm:presLayoutVars>
      </dgm:prSet>
      <dgm:spPr/>
    </dgm:pt>
    <dgm:pt modelId="{D96A8709-53E8-4368-ACE7-86E2206AF20A}" type="pres">
      <dgm:prSet presAssocID="{C1B04C54-3347-4762-B1E8-FF12FCD425FA}" presName="hierChild5" presStyleCnt="0"/>
      <dgm:spPr/>
    </dgm:pt>
    <dgm:pt modelId="{EFC2AF0B-6EEF-44CB-9287-AD163BA71B01}" type="pres">
      <dgm:prSet presAssocID="{2C7A0AA0-19F3-4757-8BDD-100885949F98}" presName="Name10" presStyleLbl="parChTrans1D2" presStyleIdx="1" presStyleCnt="2"/>
      <dgm:spPr/>
    </dgm:pt>
    <dgm:pt modelId="{059344B7-EBBD-47A5-9826-18AF38928CE6}" type="pres">
      <dgm:prSet presAssocID="{1749BF5E-F4E0-451D-8405-C0AE41D78461}" presName="hierRoot2" presStyleCnt="0"/>
      <dgm:spPr/>
    </dgm:pt>
    <dgm:pt modelId="{6298CC6F-0B41-4795-9E14-1BAFB34EF0EA}" type="pres">
      <dgm:prSet presAssocID="{1749BF5E-F4E0-451D-8405-C0AE41D78461}" presName="composite2" presStyleCnt="0"/>
      <dgm:spPr/>
    </dgm:pt>
    <dgm:pt modelId="{487AFB1D-9A57-4E0D-BDB9-403C8A34F8C9}" type="pres">
      <dgm:prSet presAssocID="{1749BF5E-F4E0-451D-8405-C0AE41D78461}" presName="background2" presStyleLbl="node2" presStyleIdx="1" presStyleCnt="2"/>
      <dgm:spPr/>
    </dgm:pt>
    <dgm:pt modelId="{CF446627-8F05-45B7-ACC0-298056C6017E}" type="pres">
      <dgm:prSet presAssocID="{1749BF5E-F4E0-451D-8405-C0AE41D78461}" presName="text2" presStyleLbl="fgAcc2" presStyleIdx="1" presStyleCnt="2">
        <dgm:presLayoutVars>
          <dgm:chPref val="3"/>
        </dgm:presLayoutVars>
      </dgm:prSet>
      <dgm:spPr/>
    </dgm:pt>
    <dgm:pt modelId="{C67DE0D6-9BE0-4436-9D3E-567BFF8834A0}" type="pres">
      <dgm:prSet presAssocID="{1749BF5E-F4E0-451D-8405-C0AE41D78461}" presName="hierChild3" presStyleCnt="0"/>
      <dgm:spPr/>
    </dgm:pt>
    <dgm:pt modelId="{7E33D34C-D808-4CDB-81E6-228D56250B83}" type="pres">
      <dgm:prSet presAssocID="{75F41D62-A933-4178-B17F-52A5983A2DCD}" presName="Name17" presStyleLbl="parChTrans1D3" presStyleIdx="2" presStyleCnt="4"/>
      <dgm:spPr/>
    </dgm:pt>
    <dgm:pt modelId="{085E6CFB-CA72-4C93-91E5-5DE52BFBD30B}" type="pres">
      <dgm:prSet presAssocID="{005AC41C-7AB9-4451-8E13-7AD1F30E88FF}" presName="hierRoot3" presStyleCnt="0"/>
      <dgm:spPr/>
    </dgm:pt>
    <dgm:pt modelId="{EE7D223A-D33E-4E78-ACD0-51C8235D8BC1}" type="pres">
      <dgm:prSet presAssocID="{005AC41C-7AB9-4451-8E13-7AD1F30E88FF}" presName="composite3" presStyleCnt="0"/>
      <dgm:spPr/>
    </dgm:pt>
    <dgm:pt modelId="{83DEBDB2-C8C4-4611-A423-DEB32EDCBA4D}" type="pres">
      <dgm:prSet presAssocID="{005AC41C-7AB9-4451-8E13-7AD1F30E88FF}" presName="background3" presStyleLbl="node3" presStyleIdx="2" presStyleCnt="4"/>
      <dgm:spPr/>
    </dgm:pt>
    <dgm:pt modelId="{661A3B6F-B0A2-4B18-ADC4-3E14D1FD5E50}" type="pres">
      <dgm:prSet presAssocID="{005AC41C-7AB9-4451-8E13-7AD1F30E88FF}" presName="text3" presStyleLbl="fgAcc3" presStyleIdx="2" presStyleCnt="4">
        <dgm:presLayoutVars>
          <dgm:chPref val="3"/>
        </dgm:presLayoutVars>
      </dgm:prSet>
      <dgm:spPr/>
    </dgm:pt>
    <dgm:pt modelId="{7256CE6E-D1C8-4780-92E0-59B396A48BBD}" type="pres">
      <dgm:prSet presAssocID="{005AC41C-7AB9-4451-8E13-7AD1F30E88FF}" presName="hierChild4" presStyleCnt="0"/>
      <dgm:spPr/>
    </dgm:pt>
    <dgm:pt modelId="{5BF16C42-8E96-4883-82F9-4EE59621E5CB}" type="pres">
      <dgm:prSet presAssocID="{31046186-CABD-4774-A693-A8ED550D7929}" presName="Name17" presStyleLbl="parChTrans1D3" presStyleIdx="3" presStyleCnt="4"/>
      <dgm:spPr/>
    </dgm:pt>
    <dgm:pt modelId="{27B957ED-D25B-44BC-89F7-42B1F923927C}" type="pres">
      <dgm:prSet presAssocID="{06D41677-0710-4A68-9C5F-8DE8B6457DCC}" presName="hierRoot3" presStyleCnt="0"/>
      <dgm:spPr/>
    </dgm:pt>
    <dgm:pt modelId="{06284291-3902-4E0C-B418-C42A61D53EEF}" type="pres">
      <dgm:prSet presAssocID="{06D41677-0710-4A68-9C5F-8DE8B6457DCC}" presName="composite3" presStyleCnt="0"/>
      <dgm:spPr/>
    </dgm:pt>
    <dgm:pt modelId="{44D54571-E642-48B1-AF01-63226F65C859}" type="pres">
      <dgm:prSet presAssocID="{06D41677-0710-4A68-9C5F-8DE8B6457DCC}" presName="background3" presStyleLbl="node3" presStyleIdx="3" presStyleCnt="4"/>
      <dgm:spPr/>
    </dgm:pt>
    <dgm:pt modelId="{E7AE7F11-DE39-47FA-96C7-21556786B63B}" type="pres">
      <dgm:prSet presAssocID="{06D41677-0710-4A68-9C5F-8DE8B6457DCC}" presName="text3" presStyleLbl="fgAcc3" presStyleIdx="3" presStyleCnt="4">
        <dgm:presLayoutVars>
          <dgm:chPref val="3"/>
        </dgm:presLayoutVars>
      </dgm:prSet>
      <dgm:spPr/>
    </dgm:pt>
    <dgm:pt modelId="{65E3B41E-15A3-4B77-A393-990C930F8713}" type="pres">
      <dgm:prSet presAssocID="{06D41677-0710-4A68-9C5F-8DE8B6457DCC}" presName="hierChild4" presStyleCnt="0"/>
      <dgm:spPr/>
    </dgm:pt>
    <dgm:pt modelId="{ED39A2F0-9C56-47D3-8030-9B4D2E62D99F}" type="pres">
      <dgm:prSet presAssocID="{C821C8E2-D4C3-43C4-A4F3-A817F8689FFA}" presName="Name23" presStyleLbl="parChTrans1D4" presStyleIdx="11" presStyleCnt="19"/>
      <dgm:spPr/>
    </dgm:pt>
    <dgm:pt modelId="{AB44A8A8-36DA-4564-9531-B067A003FABE}" type="pres">
      <dgm:prSet presAssocID="{5CE797CF-8CD1-4391-9420-0FB55EB3C94A}" presName="hierRoot4" presStyleCnt="0"/>
      <dgm:spPr/>
    </dgm:pt>
    <dgm:pt modelId="{CF699604-31EF-4F11-AAAA-36E2A6FFF543}" type="pres">
      <dgm:prSet presAssocID="{5CE797CF-8CD1-4391-9420-0FB55EB3C94A}" presName="composite4" presStyleCnt="0"/>
      <dgm:spPr/>
    </dgm:pt>
    <dgm:pt modelId="{27D1DE13-65A9-41F9-9C30-088BB90BE029}" type="pres">
      <dgm:prSet presAssocID="{5CE797CF-8CD1-4391-9420-0FB55EB3C94A}" presName="background4" presStyleLbl="node4" presStyleIdx="11" presStyleCnt="19"/>
      <dgm:spPr/>
    </dgm:pt>
    <dgm:pt modelId="{9EA5215D-9D45-4A59-991B-D7EEF76D5565}" type="pres">
      <dgm:prSet presAssocID="{5CE797CF-8CD1-4391-9420-0FB55EB3C94A}" presName="text4" presStyleLbl="fgAcc4" presStyleIdx="11" presStyleCnt="19">
        <dgm:presLayoutVars>
          <dgm:chPref val="3"/>
        </dgm:presLayoutVars>
      </dgm:prSet>
      <dgm:spPr/>
    </dgm:pt>
    <dgm:pt modelId="{2D5ADEB8-C6BC-4DA7-B2CC-AA1A4E22366E}" type="pres">
      <dgm:prSet presAssocID="{5CE797CF-8CD1-4391-9420-0FB55EB3C94A}" presName="hierChild5" presStyleCnt="0"/>
      <dgm:spPr/>
    </dgm:pt>
    <dgm:pt modelId="{A0D27D98-A3E4-46D4-8B56-AFB90C6F140F}" type="pres">
      <dgm:prSet presAssocID="{75605B89-43C4-46A2-9AB7-E3DBDCB0D3CD}" presName="Name23" presStyleLbl="parChTrans1D4" presStyleIdx="12" presStyleCnt="19"/>
      <dgm:spPr/>
    </dgm:pt>
    <dgm:pt modelId="{5E75AD97-C134-41F8-9007-724132A221BA}" type="pres">
      <dgm:prSet presAssocID="{44220848-DB9A-49AC-9E08-D8536F45A4D5}" presName="hierRoot4" presStyleCnt="0"/>
      <dgm:spPr/>
    </dgm:pt>
    <dgm:pt modelId="{D7105A8B-2E22-44ED-A07D-6F101EF0268E}" type="pres">
      <dgm:prSet presAssocID="{44220848-DB9A-49AC-9E08-D8536F45A4D5}" presName="composite4" presStyleCnt="0"/>
      <dgm:spPr/>
    </dgm:pt>
    <dgm:pt modelId="{663F18C6-B9D3-4F4C-90D8-93768DD329C5}" type="pres">
      <dgm:prSet presAssocID="{44220848-DB9A-49AC-9E08-D8536F45A4D5}" presName="background4" presStyleLbl="node4" presStyleIdx="12" presStyleCnt="19"/>
      <dgm:spPr/>
    </dgm:pt>
    <dgm:pt modelId="{5F50C36E-670E-4748-A4FB-99A0BACE1EDF}" type="pres">
      <dgm:prSet presAssocID="{44220848-DB9A-49AC-9E08-D8536F45A4D5}" presName="text4" presStyleLbl="fgAcc4" presStyleIdx="12" presStyleCnt="19">
        <dgm:presLayoutVars>
          <dgm:chPref val="3"/>
        </dgm:presLayoutVars>
      </dgm:prSet>
      <dgm:spPr/>
    </dgm:pt>
    <dgm:pt modelId="{C56A013E-4C9A-45A1-B5EF-0CB50EC526AA}" type="pres">
      <dgm:prSet presAssocID="{44220848-DB9A-49AC-9E08-D8536F45A4D5}" presName="hierChild5" presStyleCnt="0"/>
      <dgm:spPr/>
    </dgm:pt>
    <dgm:pt modelId="{B733917C-3309-44CD-A748-BC3DFFA6EB1B}" type="pres">
      <dgm:prSet presAssocID="{4B250BC8-8539-4ADC-A3D5-24964C14291B}" presName="Name23" presStyleLbl="parChTrans1D4" presStyleIdx="13" presStyleCnt="19"/>
      <dgm:spPr/>
    </dgm:pt>
    <dgm:pt modelId="{0202DA5A-728E-488B-B918-074582D81914}" type="pres">
      <dgm:prSet presAssocID="{5B063A66-9DE8-497D-89C6-342E881C7F0B}" presName="hierRoot4" presStyleCnt="0"/>
      <dgm:spPr/>
    </dgm:pt>
    <dgm:pt modelId="{5A7FDA95-8945-4B87-8711-896B86A10E86}" type="pres">
      <dgm:prSet presAssocID="{5B063A66-9DE8-497D-89C6-342E881C7F0B}" presName="composite4" presStyleCnt="0"/>
      <dgm:spPr/>
    </dgm:pt>
    <dgm:pt modelId="{18DD4CBD-EA28-4D2C-A027-9C88BCC0841B}" type="pres">
      <dgm:prSet presAssocID="{5B063A66-9DE8-497D-89C6-342E881C7F0B}" presName="background4" presStyleLbl="node4" presStyleIdx="13" presStyleCnt="19"/>
      <dgm:spPr/>
    </dgm:pt>
    <dgm:pt modelId="{EB1232B2-77FC-40AB-8AA3-A592A7833490}" type="pres">
      <dgm:prSet presAssocID="{5B063A66-9DE8-497D-89C6-342E881C7F0B}" presName="text4" presStyleLbl="fgAcc4" presStyleIdx="13" presStyleCnt="19">
        <dgm:presLayoutVars>
          <dgm:chPref val="3"/>
        </dgm:presLayoutVars>
      </dgm:prSet>
      <dgm:spPr/>
    </dgm:pt>
    <dgm:pt modelId="{39D4FD38-4C57-45D6-AC55-536E171B8FB2}" type="pres">
      <dgm:prSet presAssocID="{5B063A66-9DE8-497D-89C6-342E881C7F0B}" presName="hierChild5" presStyleCnt="0"/>
      <dgm:spPr/>
    </dgm:pt>
    <dgm:pt modelId="{4D4D40EF-1257-4112-A203-52C10EB2AA9F}" type="pres">
      <dgm:prSet presAssocID="{2FBE04F9-D02A-4A17-AEE0-460F1A8F9244}" presName="Name23" presStyleLbl="parChTrans1D4" presStyleIdx="14" presStyleCnt="19"/>
      <dgm:spPr/>
    </dgm:pt>
    <dgm:pt modelId="{CCFAF64D-C862-4258-8420-6FF187AB6380}" type="pres">
      <dgm:prSet presAssocID="{C9A7BACB-2426-401C-85F8-7AB7DB9F8DC5}" presName="hierRoot4" presStyleCnt="0"/>
      <dgm:spPr/>
    </dgm:pt>
    <dgm:pt modelId="{63095548-569F-446E-920B-3BC6CBF22ED8}" type="pres">
      <dgm:prSet presAssocID="{C9A7BACB-2426-401C-85F8-7AB7DB9F8DC5}" presName="composite4" presStyleCnt="0"/>
      <dgm:spPr/>
    </dgm:pt>
    <dgm:pt modelId="{40BAA51D-D9C1-47A5-B74D-771CE57A2506}" type="pres">
      <dgm:prSet presAssocID="{C9A7BACB-2426-401C-85F8-7AB7DB9F8DC5}" presName="background4" presStyleLbl="node4" presStyleIdx="14" presStyleCnt="19"/>
      <dgm:spPr/>
    </dgm:pt>
    <dgm:pt modelId="{D2E890AA-AB6B-4D4A-B403-827D75FDC81C}" type="pres">
      <dgm:prSet presAssocID="{C9A7BACB-2426-401C-85F8-7AB7DB9F8DC5}" presName="text4" presStyleLbl="fgAcc4" presStyleIdx="14" presStyleCnt="19">
        <dgm:presLayoutVars>
          <dgm:chPref val="3"/>
        </dgm:presLayoutVars>
      </dgm:prSet>
      <dgm:spPr/>
    </dgm:pt>
    <dgm:pt modelId="{4B33326F-D47A-4C08-9D12-73C29888A60F}" type="pres">
      <dgm:prSet presAssocID="{C9A7BACB-2426-401C-85F8-7AB7DB9F8DC5}" presName="hierChild5" presStyleCnt="0"/>
      <dgm:spPr/>
    </dgm:pt>
    <dgm:pt modelId="{B9749754-75B6-4274-8572-B27951740DD6}" type="pres">
      <dgm:prSet presAssocID="{EE3E5B3D-1566-44E3-885A-599B1D80E1FC}" presName="Name23" presStyleLbl="parChTrans1D4" presStyleIdx="15" presStyleCnt="19"/>
      <dgm:spPr/>
    </dgm:pt>
    <dgm:pt modelId="{2C3D8215-658A-40DE-B260-75DEE291F76C}" type="pres">
      <dgm:prSet presAssocID="{EF37443E-B4DB-49EE-85AF-85A6AE034533}" presName="hierRoot4" presStyleCnt="0"/>
      <dgm:spPr/>
    </dgm:pt>
    <dgm:pt modelId="{01EF601D-00B5-47D8-AE1F-54F041C580DA}" type="pres">
      <dgm:prSet presAssocID="{EF37443E-B4DB-49EE-85AF-85A6AE034533}" presName="composite4" presStyleCnt="0"/>
      <dgm:spPr/>
    </dgm:pt>
    <dgm:pt modelId="{4AEF33D6-CF33-4CA9-A62A-0F2E0AFD4E94}" type="pres">
      <dgm:prSet presAssocID="{EF37443E-B4DB-49EE-85AF-85A6AE034533}" presName="background4" presStyleLbl="node4" presStyleIdx="15" presStyleCnt="19"/>
      <dgm:spPr/>
    </dgm:pt>
    <dgm:pt modelId="{849B2663-E013-44E4-8E6A-C8B112150C97}" type="pres">
      <dgm:prSet presAssocID="{EF37443E-B4DB-49EE-85AF-85A6AE034533}" presName="text4" presStyleLbl="fgAcc4" presStyleIdx="15" presStyleCnt="19">
        <dgm:presLayoutVars>
          <dgm:chPref val="3"/>
        </dgm:presLayoutVars>
      </dgm:prSet>
      <dgm:spPr/>
    </dgm:pt>
    <dgm:pt modelId="{79265C3D-9D47-4DDD-88B7-77F2FC0CE802}" type="pres">
      <dgm:prSet presAssocID="{EF37443E-B4DB-49EE-85AF-85A6AE034533}" presName="hierChild5" presStyleCnt="0"/>
      <dgm:spPr/>
    </dgm:pt>
    <dgm:pt modelId="{7F027E80-0216-4918-8656-7BD85F7D0D91}" type="pres">
      <dgm:prSet presAssocID="{C737C4E6-B56C-4BDB-87D0-C14552F57CE0}" presName="Name23" presStyleLbl="parChTrans1D4" presStyleIdx="16" presStyleCnt="19"/>
      <dgm:spPr/>
    </dgm:pt>
    <dgm:pt modelId="{FC606B07-CA10-48F2-8611-CC9503EB1377}" type="pres">
      <dgm:prSet presAssocID="{D887CBF2-05BC-4C19-9400-491E1DC5C290}" presName="hierRoot4" presStyleCnt="0"/>
      <dgm:spPr/>
    </dgm:pt>
    <dgm:pt modelId="{2E7B6A37-B993-49D5-8CC4-0F4FCF480FF6}" type="pres">
      <dgm:prSet presAssocID="{D887CBF2-05BC-4C19-9400-491E1DC5C290}" presName="composite4" presStyleCnt="0"/>
      <dgm:spPr/>
    </dgm:pt>
    <dgm:pt modelId="{BBE208C8-AD37-425F-8AE4-457BDA364DE2}" type="pres">
      <dgm:prSet presAssocID="{D887CBF2-05BC-4C19-9400-491E1DC5C290}" presName="background4" presStyleLbl="node4" presStyleIdx="16" presStyleCnt="19"/>
      <dgm:spPr/>
    </dgm:pt>
    <dgm:pt modelId="{BD152E04-8E90-4D07-96C5-863F4A18BF90}" type="pres">
      <dgm:prSet presAssocID="{D887CBF2-05BC-4C19-9400-491E1DC5C290}" presName="text4" presStyleLbl="fgAcc4" presStyleIdx="16" presStyleCnt="19">
        <dgm:presLayoutVars>
          <dgm:chPref val="3"/>
        </dgm:presLayoutVars>
      </dgm:prSet>
      <dgm:spPr/>
    </dgm:pt>
    <dgm:pt modelId="{C252748A-3D79-427C-845B-5B44BA5EE431}" type="pres">
      <dgm:prSet presAssocID="{D887CBF2-05BC-4C19-9400-491E1DC5C290}" presName="hierChild5" presStyleCnt="0"/>
      <dgm:spPr/>
    </dgm:pt>
    <dgm:pt modelId="{823F8C2E-2FD6-4012-972B-65FE147E7052}" type="pres">
      <dgm:prSet presAssocID="{A1A31A7B-D559-4141-8F04-9E76EBDA2318}" presName="Name23" presStyleLbl="parChTrans1D4" presStyleIdx="17" presStyleCnt="19"/>
      <dgm:spPr/>
    </dgm:pt>
    <dgm:pt modelId="{53410CCD-52D5-4B55-B95F-498B2A788C70}" type="pres">
      <dgm:prSet presAssocID="{53869A82-35D2-46D0-8327-D3BAE1ACAA9A}" presName="hierRoot4" presStyleCnt="0"/>
      <dgm:spPr/>
    </dgm:pt>
    <dgm:pt modelId="{F0C7D16B-8E5F-4DD4-8A8C-DBA27F0A47A4}" type="pres">
      <dgm:prSet presAssocID="{53869A82-35D2-46D0-8327-D3BAE1ACAA9A}" presName="composite4" presStyleCnt="0"/>
      <dgm:spPr/>
    </dgm:pt>
    <dgm:pt modelId="{1E7FF96B-3379-47AE-A91F-88C79A3CD2BB}" type="pres">
      <dgm:prSet presAssocID="{53869A82-35D2-46D0-8327-D3BAE1ACAA9A}" presName="background4" presStyleLbl="node4" presStyleIdx="17" presStyleCnt="19"/>
      <dgm:spPr/>
    </dgm:pt>
    <dgm:pt modelId="{A2D31A63-9F27-413F-A650-B4DA9E565263}" type="pres">
      <dgm:prSet presAssocID="{53869A82-35D2-46D0-8327-D3BAE1ACAA9A}" presName="text4" presStyleLbl="fgAcc4" presStyleIdx="17" presStyleCnt="19">
        <dgm:presLayoutVars>
          <dgm:chPref val="3"/>
        </dgm:presLayoutVars>
      </dgm:prSet>
      <dgm:spPr/>
    </dgm:pt>
    <dgm:pt modelId="{2F9CDF42-F7F2-4317-9DFF-983AF463D152}" type="pres">
      <dgm:prSet presAssocID="{53869A82-35D2-46D0-8327-D3BAE1ACAA9A}" presName="hierChild5" presStyleCnt="0"/>
      <dgm:spPr/>
    </dgm:pt>
    <dgm:pt modelId="{4199DFDE-DD9F-46C3-839C-8CDB4F5B4D95}" type="pres">
      <dgm:prSet presAssocID="{234E0EC8-04A4-42A6-A449-A237D138E778}" presName="Name23" presStyleLbl="parChTrans1D4" presStyleIdx="18" presStyleCnt="19"/>
      <dgm:spPr/>
    </dgm:pt>
    <dgm:pt modelId="{BABD180C-0098-4F8D-AACA-E45AC6BEF5BA}" type="pres">
      <dgm:prSet presAssocID="{00CE08B3-98D9-4905-BA2C-67AA2F095E52}" presName="hierRoot4" presStyleCnt="0"/>
      <dgm:spPr/>
    </dgm:pt>
    <dgm:pt modelId="{69D4A914-D157-40D2-9FE3-D7A0C8885334}" type="pres">
      <dgm:prSet presAssocID="{00CE08B3-98D9-4905-BA2C-67AA2F095E52}" presName="composite4" presStyleCnt="0"/>
      <dgm:spPr/>
    </dgm:pt>
    <dgm:pt modelId="{0BF07746-8523-4FE9-95EB-FAA46118093E}" type="pres">
      <dgm:prSet presAssocID="{00CE08B3-98D9-4905-BA2C-67AA2F095E52}" presName="background4" presStyleLbl="node4" presStyleIdx="18" presStyleCnt="19"/>
      <dgm:spPr/>
    </dgm:pt>
    <dgm:pt modelId="{1672451C-11DD-4E5E-A1B1-5F9639048F6C}" type="pres">
      <dgm:prSet presAssocID="{00CE08B3-98D9-4905-BA2C-67AA2F095E52}" presName="text4" presStyleLbl="fgAcc4" presStyleIdx="18" presStyleCnt="19">
        <dgm:presLayoutVars>
          <dgm:chPref val="3"/>
        </dgm:presLayoutVars>
      </dgm:prSet>
      <dgm:spPr/>
    </dgm:pt>
    <dgm:pt modelId="{7D7AAEB9-3BBA-442D-8823-EE9DF4D24C39}" type="pres">
      <dgm:prSet presAssocID="{00CE08B3-98D9-4905-BA2C-67AA2F095E52}" presName="hierChild5" presStyleCnt="0"/>
      <dgm:spPr/>
    </dgm:pt>
  </dgm:ptLst>
  <dgm:cxnLst>
    <dgm:cxn modelId="{D722A600-B0A0-4315-A0B5-B5DE43D8E778}" type="presOf" srcId="{6A170950-5A48-4CA0-9BB3-168E90AF6590}" destId="{43AA8546-79E8-4508-B392-96EE05A62FD1}" srcOrd="0" destOrd="0" presId="urn:microsoft.com/office/officeart/2005/8/layout/hierarchy1"/>
    <dgm:cxn modelId="{622A2601-27A4-4148-9CD7-1A655823C3A9}" type="presOf" srcId="{2C7A0AA0-19F3-4757-8BDD-100885949F98}" destId="{EFC2AF0B-6EEF-44CB-9287-AD163BA71B01}" srcOrd="0" destOrd="0" presId="urn:microsoft.com/office/officeart/2005/8/layout/hierarchy1"/>
    <dgm:cxn modelId="{9059D405-BEAD-44F6-80A8-E3862764CDBF}" type="presOf" srcId="{22BFA395-389B-4C93-A4B1-74C0013181F8}" destId="{D0047064-A3BF-4998-9D37-817778BA7862}" srcOrd="0" destOrd="0" presId="urn:microsoft.com/office/officeart/2005/8/layout/hierarchy1"/>
    <dgm:cxn modelId="{20627C07-F501-4EDD-8DFC-B7D01EF7C17C}" type="presOf" srcId="{1749BF5E-F4E0-451D-8405-C0AE41D78461}" destId="{CF446627-8F05-45B7-ACC0-298056C6017E}" srcOrd="0" destOrd="0" presId="urn:microsoft.com/office/officeart/2005/8/layout/hierarchy1"/>
    <dgm:cxn modelId="{F650910F-E5CB-4874-A7E0-CB814805A5E1}" type="presOf" srcId="{CB19C8E7-A0BF-4B67-83DE-12F47F964E4F}" destId="{961E8FF3-84C7-4795-8938-7FE64FF3BD90}" srcOrd="0" destOrd="0" presId="urn:microsoft.com/office/officeart/2005/8/layout/hierarchy1"/>
    <dgm:cxn modelId="{92B39710-0F3C-4B2F-8368-CC2873D24B5F}" srcId="{6F6B7D66-90BE-49DC-8E2B-587E09F62DB6}" destId="{38E4290C-4339-46ED-A3E4-DC60B6B785F3}" srcOrd="1" destOrd="0" parTransId="{B6988F49-1317-4298-B328-697B5CE721F5}" sibTransId="{AE8F8776-5BB8-43D5-91B3-BB0CCB21BE21}"/>
    <dgm:cxn modelId="{342DEF11-45D5-4198-B77A-396BD77E5ECE}" srcId="{0E638895-3CAA-4CB0-8346-DD9E307554FD}" destId="{BE4BBD02-0AEC-4FC6-892D-C8D4CF376CF8}" srcOrd="0" destOrd="0" parTransId="{CB19C8E7-A0BF-4B67-83DE-12F47F964E4F}" sibTransId="{A6B13CA6-C8BD-48DD-B55D-419C044085C7}"/>
    <dgm:cxn modelId="{97E21C15-48DB-449F-A9AC-22F138270AE4}" type="presOf" srcId="{10CE76E3-FAD7-408D-AACE-9CD0B603BC3D}" destId="{6A06A982-C0B0-46B2-8C28-C3F8E62CFEB9}" srcOrd="0" destOrd="0" presId="urn:microsoft.com/office/officeart/2005/8/layout/hierarchy1"/>
    <dgm:cxn modelId="{89E99D15-61D4-4475-94A0-4D0F3C656017}" type="presOf" srcId="{C821C8E2-D4C3-43C4-A4F3-A817F8689FFA}" destId="{ED39A2F0-9C56-47D3-8030-9B4D2E62D99F}" srcOrd="0" destOrd="0" presId="urn:microsoft.com/office/officeart/2005/8/layout/hierarchy1"/>
    <dgm:cxn modelId="{C333E51D-8BF5-4D4E-92A7-B97AC93A8AF7}" type="presOf" srcId="{6F6B7D66-90BE-49DC-8E2B-587E09F62DB6}" destId="{9662E743-577B-4ED6-96C7-2A173975412A}" srcOrd="0" destOrd="0" presId="urn:microsoft.com/office/officeart/2005/8/layout/hierarchy1"/>
    <dgm:cxn modelId="{5F3AC91F-1DDB-461F-89FD-7C13EBA19D71}" srcId="{06D41677-0710-4A68-9C5F-8DE8B6457DCC}" destId="{5CE797CF-8CD1-4391-9420-0FB55EB3C94A}" srcOrd="0" destOrd="0" parTransId="{C821C8E2-D4C3-43C4-A4F3-A817F8689FFA}" sibTransId="{297B9857-82EE-415E-B275-00704F276AB1}"/>
    <dgm:cxn modelId="{55AA7820-20F5-4D77-977C-97D9AD01DD1A}" type="presOf" srcId="{EE3E5B3D-1566-44E3-885A-599B1D80E1FC}" destId="{B9749754-75B6-4274-8572-B27951740DD6}" srcOrd="0" destOrd="0" presId="urn:microsoft.com/office/officeart/2005/8/layout/hierarchy1"/>
    <dgm:cxn modelId="{94549E24-7D6D-4E4F-AD61-90E420D2F435}" type="presOf" srcId="{4B250BC8-8539-4ADC-A3D5-24964C14291B}" destId="{B733917C-3309-44CD-A748-BC3DFFA6EB1B}" srcOrd="0" destOrd="0" presId="urn:microsoft.com/office/officeart/2005/8/layout/hierarchy1"/>
    <dgm:cxn modelId="{13A5C525-3EE7-4EA6-9A87-F31D93081CBB}" type="presOf" srcId="{9CC35730-AA5F-4971-9E83-2B30D6EF5F5D}" destId="{6A04895E-AB1D-4C0D-9D3D-3D11D9642C90}" srcOrd="0" destOrd="0" presId="urn:microsoft.com/office/officeart/2005/8/layout/hierarchy1"/>
    <dgm:cxn modelId="{38E19526-1230-464E-A45D-25585DF76194}" srcId="{7BA73D05-5F22-411B-9376-6FBEC5799578}" destId="{22BFA395-389B-4C93-A4B1-74C0013181F8}" srcOrd="0" destOrd="0" parTransId="{63C912CA-68F2-431B-8AA4-B5DB710052DF}" sibTransId="{F57A019F-05DA-4DDF-8FC3-B6EAD0176241}"/>
    <dgm:cxn modelId="{74E18031-46FA-4EEC-8FAF-5199AD545EDB}" type="presOf" srcId="{87F9BAD3-920D-4FDB-AF39-0A520BDDB2DF}" destId="{C2D22C71-D904-43ED-B9E9-E46D14B5042F}" srcOrd="0" destOrd="0" presId="urn:microsoft.com/office/officeart/2005/8/layout/hierarchy1"/>
    <dgm:cxn modelId="{D3F05F36-7D5C-4D0C-ACCE-CE8114798483}" type="presOf" srcId="{2FBE04F9-D02A-4A17-AEE0-460F1A8F9244}" destId="{4D4D40EF-1257-4112-A203-52C10EB2AA9F}" srcOrd="0" destOrd="0" presId="urn:microsoft.com/office/officeart/2005/8/layout/hierarchy1"/>
    <dgm:cxn modelId="{792D4B36-8A39-440C-A47A-33D1CBA8532C}" srcId="{22BFA395-389B-4C93-A4B1-74C0013181F8}" destId="{B3F06DF4-8D6D-47DD-85E1-88A0BF3FE265}" srcOrd="0" destOrd="0" parTransId="{1B5EC22E-1599-4BDD-9939-E9572C5701A9}" sibTransId="{9D1B1E01-4CA8-40C0-B45E-70C38D0A8C0E}"/>
    <dgm:cxn modelId="{D6FD1A37-46AA-4833-9F0A-23B89DB04C59}" type="presOf" srcId="{29682D06-BB74-45BF-9142-56013C9F1950}" destId="{BAF3DC14-89B5-4001-BB00-BA3EDDA84B38}" srcOrd="0" destOrd="0" presId="urn:microsoft.com/office/officeart/2005/8/layout/hierarchy1"/>
    <dgm:cxn modelId="{5A36BD3A-E957-43EE-8ECE-675E88797078}" srcId="{5CE797CF-8CD1-4391-9420-0FB55EB3C94A}" destId="{44220848-DB9A-49AC-9E08-D8536F45A4D5}" srcOrd="0" destOrd="0" parTransId="{75605B89-43C4-46A2-9AB7-E3DBDCB0D3CD}" sibTransId="{8F11CA8C-5C22-4380-902F-814F8EA35AAD}"/>
    <dgm:cxn modelId="{73C2A83E-1B0B-4B92-AA41-F02933DF7115}" type="presOf" srcId="{234E0EC8-04A4-42A6-A449-A237D138E778}" destId="{4199DFDE-DD9F-46C3-839C-8CDB4F5B4D95}" srcOrd="0" destOrd="0" presId="urn:microsoft.com/office/officeart/2005/8/layout/hierarchy1"/>
    <dgm:cxn modelId="{3480EF5E-63F6-4679-BB7A-3D7E23B869FC}" srcId="{D34DD940-D995-433E-8907-6FD2E1A72D8A}" destId="{6F6B7D66-90BE-49DC-8E2B-587E09F62DB6}" srcOrd="0" destOrd="0" parTransId="{B506B3CF-DAB4-4EE2-89D5-A488DA344A26}" sibTransId="{FBB63602-4DD6-4A6B-9FFE-AE2C299A9B0F}"/>
    <dgm:cxn modelId="{9FF06861-C535-4393-AC68-C609210037AF}" type="presOf" srcId="{38E4290C-4339-46ED-A3E4-DC60B6B785F3}" destId="{A0AFFE87-E8A2-4FE9-8D66-3A372F0403B7}" srcOrd="0" destOrd="0" presId="urn:microsoft.com/office/officeart/2005/8/layout/hierarchy1"/>
    <dgm:cxn modelId="{949ADB61-B27A-474E-A265-4054847FE67A}" type="presOf" srcId="{31046186-CABD-4774-A693-A8ED550D7929}" destId="{5BF16C42-8E96-4883-82F9-4EE59621E5CB}" srcOrd="0" destOrd="0" presId="urn:microsoft.com/office/officeart/2005/8/layout/hierarchy1"/>
    <dgm:cxn modelId="{3A594C42-3FE8-4BC8-8425-96CAA977EB6C}" type="presOf" srcId="{C1CD911E-0F42-45BE-8983-CF4F74FF9896}" destId="{6E456C8B-A196-4308-B09D-FFEB1513BFFB}" srcOrd="0" destOrd="0" presId="urn:microsoft.com/office/officeart/2005/8/layout/hierarchy1"/>
    <dgm:cxn modelId="{F4BB0363-8D9D-46E3-B758-EE73545B9652}" type="presOf" srcId="{B506B3CF-DAB4-4EE2-89D5-A488DA344A26}" destId="{3CAC926A-EDF7-4FFA-A285-445F133FBD6A}" srcOrd="0" destOrd="0" presId="urn:microsoft.com/office/officeart/2005/8/layout/hierarchy1"/>
    <dgm:cxn modelId="{ECA79765-A07F-425D-943B-FCCBF45C8475}" srcId="{EF37443E-B4DB-49EE-85AF-85A6AE034533}" destId="{D887CBF2-05BC-4C19-9400-491E1DC5C290}" srcOrd="0" destOrd="0" parTransId="{C737C4E6-B56C-4BDB-87D0-C14552F57CE0}" sibTransId="{52512526-B504-4E18-9E2A-5F6D182FEA69}"/>
    <dgm:cxn modelId="{505BE946-A877-4749-BA3E-FF15B883DC92}" srcId="{38E4290C-4339-46ED-A3E4-DC60B6B785F3}" destId="{C0D0B908-74F0-4BB3-ADD5-E351E7D2B366}" srcOrd="1" destOrd="0" parTransId="{9CC35730-AA5F-4971-9E83-2B30D6EF5F5D}" sibTransId="{AB32EBE8-3C9B-4FF9-84FC-669901B769AF}"/>
    <dgm:cxn modelId="{E5EF374A-FC0F-4999-91DF-6B472E794543}" srcId="{D34DD940-D995-433E-8907-6FD2E1A72D8A}" destId="{1749BF5E-F4E0-451D-8405-C0AE41D78461}" srcOrd="1" destOrd="0" parTransId="{2C7A0AA0-19F3-4757-8BDD-100885949F98}" sibTransId="{BA59C5FC-04B0-483B-ACA2-D86FE58AB84E}"/>
    <dgm:cxn modelId="{4C1DDF6B-C4DB-42D2-9056-929DED6483DC}" type="presOf" srcId="{1F481EAE-78D0-40C3-AD17-BA14FAAD0F8E}" destId="{5CF8E27B-0A19-44A5-871A-4893C9A1FBDB}" srcOrd="0" destOrd="0" presId="urn:microsoft.com/office/officeart/2005/8/layout/hierarchy1"/>
    <dgm:cxn modelId="{57A3A251-1D18-46AB-9A1E-69C78617F9E8}" srcId="{1F481EAE-78D0-40C3-AD17-BA14FAAD0F8E}" destId="{11A5CD0F-6C5B-436A-85ED-A4191A2B7C1F}" srcOrd="1" destOrd="0" parTransId="{29682D06-BB74-45BF-9142-56013C9F1950}" sibTransId="{23142BFA-1A00-4933-A2C6-2CABDD765141}"/>
    <dgm:cxn modelId="{C4978F74-C71C-4243-8E4F-B3E7EBB82F5B}" srcId="{9D0BE94D-A6F8-4FD5-A579-08972B8E127B}" destId="{D34DD940-D995-433E-8907-6FD2E1A72D8A}" srcOrd="0" destOrd="0" parTransId="{B5FB416D-E46F-477F-B05C-DACB5A346CDE}" sibTransId="{1B436F00-B0A7-4CB9-BBF8-F9EE6CAEC5BD}"/>
    <dgm:cxn modelId="{FEC3AE5A-9701-456D-89D9-665A12C51CB9}" type="presOf" srcId="{7BA73D05-5F22-411B-9376-6FBEC5799578}" destId="{258F6297-3A44-4D0F-ACD5-6C59AA1E58DA}" srcOrd="0" destOrd="0" presId="urn:microsoft.com/office/officeart/2005/8/layout/hierarchy1"/>
    <dgm:cxn modelId="{42D4327E-4550-4041-B95D-0A2ED21CF57F}" type="presOf" srcId="{B3F06DF4-8D6D-47DD-85E1-88A0BF3FE265}" destId="{16EC162D-E907-4E9B-8B3D-2F206F66E380}" srcOrd="0" destOrd="0" presId="urn:microsoft.com/office/officeart/2005/8/layout/hierarchy1"/>
    <dgm:cxn modelId="{E380627F-ED29-4E85-8AB0-435EA519A1F3}" type="presOf" srcId="{21332FA0-B608-4969-8A6E-58724D0DAEA0}" destId="{7EBFA441-0635-4AD7-B810-AFAD5C2EEB7E}" srcOrd="0" destOrd="0" presId="urn:microsoft.com/office/officeart/2005/8/layout/hierarchy1"/>
    <dgm:cxn modelId="{4AFE2380-3E73-4A8A-B124-C02C5EBC3A4F}" srcId="{06D41677-0710-4A68-9C5F-8DE8B6457DCC}" destId="{EF37443E-B4DB-49EE-85AF-85A6AE034533}" srcOrd="1" destOrd="0" parTransId="{EE3E5B3D-1566-44E3-885A-599B1D80E1FC}" sibTransId="{1785BD34-2689-4609-A0AC-B5FE43CEAE13}"/>
    <dgm:cxn modelId="{8E3AA182-66C2-47D2-8A29-7E161F00C4EE}" srcId="{D887CBF2-05BC-4C19-9400-491E1DC5C290}" destId="{00CE08B3-98D9-4905-BA2C-67AA2F095E52}" srcOrd="1" destOrd="0" parTransId="{234E0EC8-04A4-42A6-A449-A237D138E778}" sibTransId="{F67E35D5-EE4B-401C-A035-44485355CC4F}"/>
    <dgm:cxn modelId="{936A9384-DA52-4BE6-971B-7A189A974AAD}" type="presOf" srcId="{00CE08B3-98D9-4905-BA2C-67AA2F095E52}" destId="{1672451C-11DD-4E5E-A1B1-5F9639048F6C}" srcOrd="0" destOrd="0" presId="urn:microsoft.com/office/officeart/2005/8/layout/hierarchy1"/>
    <dgm:cxn modelId="{7ACD9985-364D-4D5A-9E33-CEFEBCFE6127}" type="presOf" srcId="{9B03B794-75AA-4A03-B961-CB82776EE639}" destId="{55CAA5A2-04F7-4558-9D88-801B86055E48}" srcOrd="0" destOrd="0" presId="urn:microsoft.com/office/officeart/2005/8/layout/hierarchy1"/>
    <dgm:cxn modelId="{F76C9788-2AC9-4CC5-84EC-F29C5E3D5D6C}" type="presOf" srcId="{5CE797CF-8CD1-4391-9420-0FB55EB3C94A}" destId="{9EA5215D-9D45-4A59-991B-D7EEF76D5565}" srcOrd="0" destOrd="0" presId="urn:microsoft.com/office/officeart/2005/8/layout/hierarchy1"/>
    <dgm:cxn modelId="{9BAF5C8B-FA9D-4708-90B2-277F4C95A4F1}" type="presOf" srcId="{06D41677-0710-4A68-9C5F-8DE8B6457DCC}" destId="{E7AE7F11-DE39-47FA-96C7-21556786B63B}" srcOrd="0" destOrd="0" presId="urn:microsoft.com/office/officeart/2005/8/layout/hierarchy1"/>
    <dgm:cxn modelId="{6F58FC8B-E496-4DA0-A0AE-537E8B3BC931}" type="presOf" srcId="{75F41D62-A933-4178-B17F-52A5983A2DCD}" destId="{7E33D34C-D808-4CDB-81E6-228D56250B83}" srcOrd="0" destOrd="0" presId="urn:microsoft.com/office/officeart/2005/8/layout/hierarchy1"/>
    <dgm:cxn modelId="{0B51988E-74E8-45B6-9436-701DAB0D9806}" type="presOf" srcId="{53869A82-35D2-46D0-8327-D3BAE1ACAA9A}" destId="{A2D31A63-9F27-413F-A650-B4DA9E565263}" srcOrd="0" destOrd="0" presId="urn:microsoft.com/office/officeart/2005/8/layout/hierarchy1"/>
    <dgm:cxn modelId="{01D87592-B80F-49CB-8A62-63B15D29485E}" srcId="{1F481EAE-78D0-40C3-AD17-BA14FAAD0F8E}" destId="{6A170950-5A48-4CA0-9BB3-168E90AF6590}" srcOrd="0" destOrd="0" parTransId="{9B03B794-75AA-4A03-B961-CB82776EE639}" sibTransId="{F219A0D0-7C6A-4B03-8AB1-EE107E2AE13A}"/>
    <dgm:cxn modelId="{AC1C029E-7E9E-4826-92C5-5AF47BAF18E6}" srcId="{C0D0B908-74F0-4BB3-ADD5-E351E7D2B366}" destId="{0E638895-3CAA-4CB0-8346-DD9E307554FD}" srcOrd="0" destOrd="0" parTransId="{10CE76E3-FAD7-408D-AACE-9CD0B603BC3D}" sibTransId="{086F61B1-130D-4BF0-8B92-6C6679C4A717}"/>
    <dgm:cxn modelId="{6E1997A3-BC94-4AEA-9F80-BC5920CD171C}" srcId="{D887CBF2-05BC-4C19-9400-491E1DC5C290}" destId="{53869A82-35D2-46D0-8327-D3BAE1ACAA9A}" srcOrd="0" destOrd="0" parTransId="{A1A31A7B-D559-4141-8F04-9E76EBDA2318}" sibTransId="{35C2FDBD-400F-4A4D-B9F7-819ADAD9DCAE}"/>
    <dgm:cxn modelId="{B000E4A3-E380-4CEE-A8AC-BB3B5FE636E8}" srcId="{C1CD911E-0F42-45BE-8983-CF4F74FF9896}" destId="{1F481EAE-78D0-40C3-AD17-BA14FAAD0F8E}" srcOrd="0" destOrd="0" parTransId="{8D3019CC-997E-4E1C-B9B9-22B7B79FD0A2}" sibTransId="{94373C91-7DFB-4F60-A045-754D54ABF37E}"/>
    <dgm:cxn modelId="{13AD45A5-8B3B-49CA-A0F2-E4188D40F275}" type="presOf" srcId="{C9A7BACB-2426-401C-85F8-7AB7DB9F8DC5}" destId="{D2E890AA-AB6B-4D4A-B403-827D75FDC81C}" srcOrd="0" destOrd="0" presId="urn:microsoft.com/office/officeart/2005/8/layout/hierarchy1"/>
    <dgm:cxn modelId="{BEFE19AA-4D3C-4828-8684-3FE0C1BDC97A}" srcId="{1749BF5E-F4E0-451D-8405-C0AE41D78461}" destId="{005AC41C-7AB9-4451-8E13-7AD1F30E88FF}" srcOrd="0" destOrd="0" parTransId="{75F41D62-A933-4178-B17F-52A5983A2DCD}" sibTransId="{D9F18CD7-EEDA-4744-8AF5-D34215B47B91}"/>
    <dgm:cxn modelId="{06ECDCAA-ADEF-43B8-AA83-E35FDF9BD66F}" type="presOf" srcId="{A1A31A7B-D559-4141-8F04-9E76EBDA2318}" destId="{823F8C2E-2FD6-4012-972B-65FE147E7052}" srcOrd="0" destOrd="0" presId="urn:microsoft.com/office/officeart/2005/8/layout/hierarchy1"/>
    <dgm:cxn modelId="{C43C11AC-954A-406B-A636-2858FECA0830}" type="presOf" srcId="{22572FA9-869E-4740-B866-FE560E5320B3}" destId="{88CBB81B-FA5D-4AF5-85D6-3CE9B5D4C195}" srcOrd="0" destOrd="0" presId="urn:microsoft.com/office/officeart/2005/8/layout/hierarchy1"/>
    <dgm:cxn modelId="{14B130AC-A7B8-4491-A327-9C7654FA7EE1}" type="presOf" srcId="{D887CBF2-05BC-4C19-9400-491E1DC5C290}" destId="{BD152E04-8E90-4D07-96C5-863F4A18BF90}" srcOrd="0" destOrd="0" presId="urn:microsoft.com/office/officeart/2005/8/layout/hierarchy1"/>
    <dgm:cxn modelId="{B94594AC-9531-4EC8-A955-9F41FBD4427E}" type="presOf" srcId="{C0D0B908-74F0-4BB3-ADD5-E351E7D2B366}" destId="{59604E5D-1B28-4DE9-A857-E92936CBD5A2}" srcOrd="0" destOrd="0" presId="urn:microsoft.com/office/officeart/2005/8/layout/hierarchy1"/>
    <dgm:cxn modelId="{19F8BBB0-E563-4BAF-98D1-5493457CD5BF}" type="presOf" srcId="{8D3019CC-997E-4E1C-B9B9-22B7B79FD0A2}" destId="{8A6D4790-D56E-4FBF-AA6B-10C6800E27BA}" srcOrd="0" destOrd="0" presId="urn:microsoft.com/office/officeart/2005/8/layout/hierarchy1"/>
    <dgm:cxn modelId="{FA3708B1-A481-4DD3-B743-26B03096F6F3}" type="presOf" srcId="{0E638895-3CAA-4CB0-8346-DD9E307554FD}" destId="{CDA15F40-0E31-455A-9396-D61A2720E61D}" srcOrd="0" destOrd="0" presId="urn:microsoft.com/office/officeart/2005/8/layout/hierarchy1"/>
    <dgm:cxn modelId="{297BFCB8-D796-4138-8092-3318323553D4}" type="presOf" srcId="{5B063A66-9DE8-497D-89C6-342E881C7F0B}" destId="{EB1232B2-77FC-40AB-8AA3-A592A7833490}" srcOrd="0" destOrd="0" presId="urn:microsoft.com/office/officeart/2005/8/layout/hierarchy1"/>
    <dgm:cxn modelId="{6A9C27B9-EC93-41A5-ACBF-718E5A31DB7D}" srcId="{38E4290C-4339-46ED-A3E4-DC60B6B785F3}" destId="{C1CD911E-0F42-45BE-8983-CF4F74FF9896}" srcOrd="0" destOrd="0" parTransId="{21332FA0-B608-4969-8A6E-58724D0DAEA0}" sibTransId="{F738C526-3596-465A-87F4-6986B363AB97}"/>
    <dgm:cxn modelId="{93F0EAC0-3230-45D4-A96C-342D2153DDAD}" srcId="{44220848-DB9A-49AC-9E08-D8536F45A4D5}" destId="{5B063A66-9DE8-497D-89C6-342E881C7F0B}" srcOrd="0" destOrd="0" parTransId="{4B250BC8-8539-4ADC-A3D5-24964C14291B}" sibTransId="{E9D4DD60-ACAE-4507-82A7-49CA0DCE97F9}"/>
    <dgm:cxn modelId="{FD68CAC1-61D8-47D2-8D86-7B54CFAFFCA2}" srcId="{0E638895-3CAA-4CB0-8346-DD9E307554FD}" destId="{C1B04C54-3347-4762-B1E8-FF12FCD425FA}" srcOrd="1" destOrd="0" parTransId="{22572FA9-869E-4740-B866-FE560E5320B3}" sibTransId="{4A096216-B56C-4D40-BD20-E4E11BB30558}"/>
    <dgm:cxn modelId="{B38D7FC2-B29C-45E2-A238-34087E522D82}" type="presOf" srcId="{F7F3F0A6-B4A5-4CA3-9EB4-17AFF7DB74E4}" destId="{2FF60111-8332-4798-AD32-B4A06512CD40}" srcOrd="0" destOrd="0" presId="urn:microsoft.com/office/officeart/2005/8/layout/hierarchy1"/>
    <dgm:cxn modelId="{00F49BC2-0B12-4837-8F33-5C2F83EEE786}" type="presOf" srcId="{63C912CA-68F2-431B-8AA4-B5DB710052DF}" destId="{85BD9E5A-BF02-4A81-8FCB-5AE48440B7D6}" srcOrd="0" destOrd="0" presId="urn:microsoft.com/office/officeart/2005/8/layout/hierarchy1"/>
    <dgm:cxn modelId="{B9C336CA-5B25-475B-8026-BC56CBD7DF3B}" type="presOf" srcId="{C737C4E6-B56C-4BDB-87D0-C14552F57CE0}" destId="{7F027E80-0216-4918-8656-7BD85F7D0D91}" srcOrd="0" destOrd="0" presId="urn:microsoft.com/office/officeart/2005/8/layout/hierarchy1"/>
    <dgm:cxn modelId="{B69751CC-30FD-4BE9-998D-FEFCFE435231}" type="presOf" srcId="{C1B04C54-3347-4762-B1E8-FF12FCD425FA}" destId="{2A6820FA-3750-4D8D-ABBC-6523BC84D3B7}" srcOrd="0" destOrd="0" presId="urn:microsoft.com/office/officeart/2005/8/layout/hierarchy1"/>
    <dgm:cxn modelId="{37B24FCE-B82E-406F-93C4-EFFA8B0C4C50}" type="presOf" srcId="{44220848-DB9A-49AC-9E08-D8536F45A4D5}" destId="{5F50C36E-670E-4748-A4FB-99A0BACE1EDF}" srcOrd="0" destOrd="0" presId="urn:microsoft.com/office/officeart/2005/8/layout/hierarchy1"/>
    <dgm:cxn modelId="{968A80CF-D817-4BA7-B6B2-169C0E91D5CA}" type="presOf" srcId="{9D0BE94D-A6F8-4FD5-A579-08972B8E127B}" destId="{5829A905-0041-4D5B-9005-25F2FE192F13}" srcOrd="0" destOrd="0" presId="urn:microsoft.com/office/officeart/2005/8/layout/hierarchy1"/>
    <dgm:cxn modelId="{B362B1D3-F478-4F5D-80C8-BC77DC03C955}" type="presOf" srcId="{75605B89-43C4-46A2-9AB7-E3DBDCB0D3CD}" destId="{A0D27D98-A3E4-46D4-8B56-AFB90C6F140F}" srcOrd="0" destOrd="0" presId="urn:microsoft.com/office/officeart/2005/8/layout/hierarchy1"/>
    <dgm:cxn modelId="{D4327DD4-CBFD-45A0-9C37-CF794DFABC19}" type="presOf" srcId="{D34DD940-D995-433E-8907-6FD2E1A72D8A}" destId="{2E1E0697-CE64-48F8-BEDE-2A8CB4883501}" srcOrd="0" destOrd="0" presId="urn:microsoft.com/office/officeart/2005/8/layout/hierarchy1"/>
    <dgm:cxn modelId="{3F245CDB-D8BF-41BA-8956-5EA0D8F21E84}" srcId="{44220848-DB9A-49AC-9E08-D8536F45A4D5}" destId="{C9A7BACB-2426-401C-85F8-7AB7DB9F8DC5}" srcOrd="1" destOrd="0" parTransId="{2FBE04F9-D02A-4A17-AEE0-460F1A8F9244}" sibTransId="{ADF62083-8F93-4612-9919-BE5C524D17FB}"/>
    <dgm:cxn modelId="{D77412DC-20D2-4FE2-A3B9-72C7B9ED074A}" srcId="{6F6B7D66-90BE-49DC-8E2B-587E09F62DB6}" destId="{7BA73D05-5F22-411B-9376-6FBEC5799578}" srcOrd="0" destOrd="0" parTransId="{F7F3F0A6-B4A5-4CA3-9EB4-17AFF7DB74E4}" sibTransId="{FD0356BC-4F1C-4BB0-83E2-0D5C08D75EE5}"/>
    <dgm:cxn modelId="{655471DC-FC71-428A-9824-0BE6F528C138}" type="presOf" srcId="{1B5EC22E-1599-4BDD-9939-E9572C5701A9}" destId="{C7B0DDA9-73D4-49E5-8A99-0198CC77DBB0}" srcOrd="0" destOrd="0" presId="urn:microsoft.com/office/officeart/2005/8/layout/hierarchy1"/>
    <dgm:cxn modelId="{07BC08DF-DF69-4E67-A438-3326FEB7B7E5}" type="presOf" srcId="{B6988F49-1317-4298-B328-697B5CE721F5}" destId="{22FDE9B0-24C1-4EBC-BEE6-5FCFCA1B4F71}" srcOrd="0" destOrd="0" presId="urn:microsoft.com/office/officeart/2005/8/layout/hierarchy1"/>
    <dgm:cxn modelId="{84AADCE0-6798-401C-8A8C-2531C8BB58DC}" type="presOf" srcId="{11A5CD0F-6C5B-436A-85ED-A4191A2B7C1F}" destId="{06F9B70E-9577-40EB-A82A-86474D299D26}" srcOrd="0" destOrd="0" presId="urn:microsoft.com/office/officeart/2005/8/layout/hierarchy1"/>
    <dgm:cxn modelId="{4422A2E4-C840-46D4-8D58-666E2A413CB8}" type="presOf" srcId="{DE0895A7-35D3-40E9-8F5A-D2B4D2A32B3D}" destId="{2574E092-5DB2-4B29-A587-8F99CBB6A727}" srcOrd="0" destOrd="0" presId="urn:microsoft.com/office/officeart/2005/8/layout/hierarchy1"/>
    <dgm:cxn modelId="{47E602F2-2CE4-4D83-9992-F34B57F22C93}" type="presOf" srcId="{005AC41C-7AB9-4451-8E13-7AD1F30E88FF}" destId="{661A3B6F-B0A2-4B18-ADC4-3E14D1FD5E50}" srcOrd="0" destOrd="0" presId="urn:microsoft.com/office/officeart/2005/8/layout/hierarchy1"/>
    <dgm:cxn modelId="{BB9B24F2-3F3C-4425-B41D-72382BDA496C}" srcId="{22BFA395-389B-4C93-A4B1-74C0013181F8}" destId="{DE0895A7-35D3-40E9-8F5A-D2B4D2A32B3D}" srcOrd="1" destOrd="0" parTransId="{87F9BAD3-920D-4FDB-AF39-0A520BDDB2DF}" sibTransId="{C4828425-0314-4A1E-8974-2107621DDAA6}"/>
    <dgm:cxn modelId="{F93138F4-4F0D-4DED-9D48-F938059224D4}" type="presOf" srcId="{EF37443E-B4DB-49EE-85AF-85A6AE034533}" destId="{849B2663-E013-44E4-8E6A-C8B112150C97}" srcOrd="0" destOrd="0" presId="urn:microsoft.com/office/officeart/2005/8/layout/hierarchy1"/>
    <dgm:cxn modelId="{62316EF6-CE49-4ADC-B487-E13DE1388D3C}" type="presOf" srcId="{BE4BBD02-0AEC-4FC6-892D-C8D4CF376CF8}" destId="{A8A0D33C-21FF-4A7F-A1C4-3F70B4061648}" srcOrd="0" destOrd="0" presId="urn:microsoft.com/office/officeart/2005/8/layout/hierarchy1"/>
    <dgm:cxn modelId="{7AA306FA-4D32-4D5F-BFED-FDD52147A7F8}" srcId="{1749BF5E-F4E0-451D-8405-C0AE41D78461}" destId="{06D41677-0710-4A68-9C5F-8DE8B6457DCC}" srcOrd="1" destOrd="0" parTransId="{31046186-CABD-4774-A693-A8ED550D7929}" sibTransId="{30810096-9C42-43AA-A3C4-1B35EA5EFDFE}"/>
    <dgm:cxn modelId="{3BB43BE5-5548-4214-B2FB-D3F7C25DC640}" type="presParOf" srcId="{5829A905-0041-4D5B-9005-25F2FE192F13}" destId="{E9397DC1-4BC5-4076-8368-05A57B38FF03}" srcOrd="0" destOrd="0" presId="urn:microsoft.com/office/officeart/2005/8/layout/hierarchy1"/>
    <dgm:cxn modelId="{00FC4181-895B-43D0-8751-7F7B70626A74}" type="presParOf" srcId="{E9397DC1-4BC5-4076-8368-05A57B38FF03}" destId="{73314724-1628-4B76-AC2A-17BC5547D7D6}" srcOrd="0" destOrd="0" presId="urn:microsoft.com/office/officeart/2005/8/layout/hierarchy1"/>
    <dgm:cxn modelId="{6C8DCF0D-80D2-442C-AD60-BA4F545D0197}" type="presParOf" srcId="{73314724-1628-4B76-AC2A-17BC5547D7D6}" destId="{0AD99B99-1AB0-4BAD-A920-43EE963E71CC}" srcOrd="0" destOrd="0" presId="urn:microsoft.com/office/officeart/2005/8/layout/hierarchy1"/>
    <dgm:cxn modelId="{BA2E98AA-3725-4ACF-B7E0-89A91F881F46}" type="presParOf" srcId="{73314724-1628-4B76-AC2A-17BC5547D7D6}" destId="{2E1E0697-CE64-48F8-BEDE-2A8CB4883501}" srcOrd="1" destOrd="0" presId="urn:microsoft.com/office/officeart/2005/8/layout/hierarchy1"/>
    <dgm:cxn modelId="{F1C7C189-2AF1-4721-9A95-1D76E5015060}" type="presParOf" srcId="{E9397DC1-4BC5-4076-8368-05A57B38FF03}" destId="{0F0AC018-A7A0-4050-80DD-712E688812B0}" srcOrd="1" destOrd="0" presId="urn:microsoft.com/office/officeart/2005/8/layout/hierarchy1"/>
    <dgm:cxn modelId="{99FBD923-1ADD-4A20-AFE3-9478766CB3EB}" type="presParOf" srcId="{0F0AC018-A7A0-4050-80DD-712E688812B0}" destId="{3CAC926A-EDF7-4FFA-A285-445F133FBD6A}" srcOrd="0" destOrd="0" presId="urn:microsoft.com/office/officeart/2005/8/layout/hierarchy1"/>
    <dgm:cxn modelId="{0B81C9E5-0F30-47ED-8C0E-546AFEB43550}" type="presParOf" srcId="{0F0AC018-A7A0-4050-80DD-712E688812B0}" destId="{E58DDF90-812F-49AA-9569-75EC9EDF0588}" srcOrd="1" destOrd="0" presId="urn:microsoft.com/office/officeart/2005/8/layout/hierarchy1"/>
    <dgm:cxn modelId="{FA88509C-4E09-40E8-8BDE-3182175458F4}" type="presParOf" srcId="{E58DDF90-812F-49AA-9569-75EC9EDF0588}" destId="{FF9C0005-D8B3-4302-BD07-8F9F48BA8228}" srcOrd="0" destOrd="0" presId="urn:microsoft.com/office/officeart/2005/8/layout/hierarchy1"/>
    <dgm:cxn modelId="{8475E0F9-2D00-47A6-B7B5-BF33EC02B221}" type="presParOf" srcId="{FF9C0005-D8B3-4302-BD07-8F9F48BA8228}" destId="{962D8DED-34C9-4603-A710-E8B3DD27D218}" srcOrd="0" destOrd="0" presId="urn:microsoft.com/office/officeart/2005/8/layout/hierarchy1"/>
    <dgm:cxn modelId="{3F43CBC9-B748-4A19-9F66-52FC7486B71F}" type="presParOf" srcId="{FF9C0005-D8B3-4302-BD07-8F9F48BA8228}" destId="{9662E743-577B-4ED6-96C7-2A173975412A}" srcOrd="1" destOrd="0" presId="urn:microsoft.com/office/officeart/2005/8/layout/hierarchy1"/>
    <dgm:cxn modelId="{E9115C32-EE40-4CB8-82AD-3E874C585A11}" type="presParOf" srcId="{E58DDF90-812F-49AA-9569-75EC9EDF0588}" destId="{50A1CF5B-BD79-4DE6-967B-62D5BDCD381B}" srcOrd="1" destOrd="0" presId="urn:microsoft.com/office/officeart/2005/8/layout/hierarchy1"/>
    <dgm:cxn modelId="{0C616743-073D-41AB-BCFF-997EC5E34FF7}" type="presParOf" srcId="{50A1CF5B-BD79-4DE6-967B-62D5BDCD381B}" destId="{2FF60111-8332-4798-AD32-B4A06512CD40}" srcOrd="0" destOrd="0" presId="urn:microsoft.com/office/officeart/2005/8/layout/hierarchy1"/>
    <dgm:cxn modelId="{BC2A8FFF-543F-405C-9DCD-05FE25975A9C}" type="presParOf" srcId="{50A1CF5B-BD79-4DE6-967B-62D5BDCD381B}" destId="{8A2B3CC4-10D2-43C6-B522-D0C39128A0D5}" srcOrd="1" destOrd="0" presId="urn:microsoft.com/office/officeart/2005/8/layout/hierarchy1"/>
    <dgm:cxn modelId="{76D1A099-3A39-4512-AA3C-A707744F62F9}" type="presParOf" srcId="{8A2B3CC4-10D2-43C6-B522-D0C39128A0D5}" destId="{E746561D-D682-4E8C-A326-47C8E97F39CA}" srcOrd="0" destOrd="0" presId="urn:microsoft.com/office/officeart/2005/8/layout/hierarchy1"/>
    <dgm:cxn modelId="{5E31F939-3B42-4062-AD7B-61240F53AAC1}" type="presParOf" srcId="{E746561D-D682-4E8C-A326-47C8E97F39CA}" destId="{BBFDFEF6-E59D-4933-8178-005206311303}" srcOrd="0" destOrd="0" presId="urn:microsoft.com/office/officeart/2005/8/layout/hierarchy1"/>
    <dgm:cxn modelId="{6BEA1FE5-B402-4A5A-B2B6-77566E540BFA}" type="presParOf" srcId="{E746561D-D682-4E8C-A326-47C8E97F39CA}" destId="{258F6297-3A44-4D0F-ACD5-6C59AA1E58DA}" srcOrd="1" destOrd="0" presId="urn:microsoft.com/office/officeart/2005/8/layout/hierarchy1"/>
    <dgm:cxn modelId="{5F4F39D9-D5F5-492F-8184-53AD99536702}" type="presParOf" srcId="{8A2B3CC4-10D2-43C6-B522-D0C39128A0D5}" destId="{4FBF1B5B-F88B-424C-85F3-90E0E5599D1A}" srcOrd="1" destOrd="0" presId="urn:microsoft.com/office/officeart/2005/8/layout/hierarchy1"/>
    <dgm:cxn modelId="{2760058F-C76F-4315-BE1A-774AA63394A0}" type="presParOf" srcId="{4FBF1B5B-F88B-424C-85F3-90E0E5599D1A}" destId="{85BD9E5A-BF02-4A81-8FCB-5AE48440B7D6}" srcOrd="0" destOrd="0" presId="urn:microsoft.com/office/officeart/2005/8/layout/hierarchy1"/>
    <dgm:cxn modelId="{965CF17A-C5FB-42AB-AF95-EB55F5584E4B}" type="presParOf" srcId="{4FBF1B5B-F88B-424C-85F3-90E0E5599D1A}" destId="{8D2C9E86-BD60-4C8C-AA0C-212609FBD118}" srcOrd="1" destOrd="0" presId="urn:microsoft.com/office/officeart/2005/8/layout/hierarchy1"/>
    <dgm:cxn modelId="{4BD69320-A517-4D6F-9D83-CF555099797D}" type="presParOf" srcId="{8D2C9E86-BD60-4C8C-AA0C-212609FBD118}" destId="{CB071600-66C6-4822-A8CE-23EA3AFE5150}" srcOrd="0" destOrd="0" presId="urn:microsoft.com/office/officeart/2005/8/layout/hierarchy1"/>
    <dgm:cxn modelId="{D635933C-9D40-400F-A44F-F25705E4CB3E}" type="presParOf" srcId="{CB071600-66C6-4822-A8CE-23EA3AFE5150}" destId="{EBE8B86E-6327-4865-B423-D49F3B4EFB16}" srcOrd="0" destOrd="0" presId="urn:microsoft.com/office/officeart/2005/8/layout/hierarchy1"/>
    <dgm:cxn modelId="{71C3FE5B-9A36-41F6-B1A8-D3404A1309C3}" type="presParOf" srcId="{CB071600-66C6-4822-A8CE-23EA3AFE5150}" destId="{D0047064-A3BF-4998-9D37-817778BA7862}" srcOrd="1" destOrd="0" presId="urn:microsoft.com/office/officeart/2005/8/layout/hierarchy1"/>
    <dgm:cxn modelId="{7D9EA8C0-5FAF-47EA-BC76-87D29D97A0DF}" type="presParOf" srcId="{8D2C9E86-BD60-4C8C-AA0C-212609FBD118}" destId="{D433706C-8F07-40F9-BCFD-0CAADCDCDA85}" srcOrd="1" destOrd="0" presId="urn:microsoft.com/office/officeart/2005/8/layout/hierarchy1"/>
    <dgm:cxn modelId="{2F1B9571-1B41-4A7D-A30A-5EE0C506C6D9}" type="presParOf" srcId="{D433706C-8F07-40F9-BCFD-0CAADCDCDA85}" destId="{C7B0DDA9-73D4-49E5-8A99-0198CC77DBB0}" srcOrd="0" destOrd="0" presId="urn:microsoft.com/office/officeart/2005/8/layout/hierarchy1"/>
    <dgm:cxn modelId="{37FCD1DA-151D-4066-BB81-604633C0D06F}" type="presParOf" srcId="{D433706C-8F07-40F9-BCFD-0CAADCDCDA85}" destId="{DB182F32-C33E-45BE-8C57-27C60BA9CC34}" srcOrd="1" destOrd="0" presId="urn:microsoft.com/office/officeart/2005/8/layout/hierarchy1"/>
    <dgm:cxn modelId="{44017353-99F1-474B-8D13-6746B4DF8E2E}" type="presParOf" srcId="{DB182F32-C33E-45BE-8C57-27C60BA9CC34}" destId="{B005CA78-627E-4696-9218-AADA8F1E4D9B}" srcOrd="0" destOrd="0" presId="urn:microsoft.com/office/officeart/2005/8/layout/hierarchy1"/>
    <dgm:cxn modelId="{3C5C9A5D-BC4A-4F83-BC0F-D17176215B2B}" type="presParOf" srcId="{B005CA78-627E-4696-9218-AADA8F1E4D9B}" destId="{82BDC834-F2CC-4050-A875-556791BFE3A7}" srcOrd="0" destOrd="0" presId="urn:microsoft.com/office/officeart/2005/8/layout/hierarchy1"/>
    <dgm:cxn modelId="{BF5CBA05-35EF-4D9C-BB20-069BE9759487}" type="presParOf" srcId="{B005CA78-627E-4696-9218-AADA8F1E4D9B}" destId="{16EC162D-E907-4E9B-8B3D-2F206F66E380}" srcOrd="1" destOrd="0" presId="urn:microsoft.com/office/officeart/2005/8/layout/hierarchy1"/>
    <dgm:cxn modelId="{4324A85B-EEC6-4859-9EA2-A0197315FB32}" type="presParOf" srcId="{DB182F32-C33E-45BE-8C57-27C60BA9CC34}" destId="{58EC753A-FFFB-417C-A1D3-3A478B9CFDDD}" srcOrd="1" destOrd="0" presId="urn:microsoft.com/office/officeart/2005/8/layout/hierarchy1"/>
    <dgm:cxn modelId="{86E8DE7D-54FF-4214-B651-C52A0F80426B}" type="presParOf" srcId="{D433706C-8F07-40F9-BCFD-0CAADCDCDA85}" destId="{C2D22C71-D904-43ED-B9E9-E46D14B5042F}" srcOrd="2" destOrd="0" presId="urn:microsoft.com/office/officeart/2005/8/layout/hierarchy1"/>
    <dgm:cxn modelId="{6E751CC2-A76D-400E-BF98-975FBDB6B3D2}" type="presParOf" srcId="{D433706C-8F07-40F9-BCFD-0CAADCDCDA85}" destId="{0862B12C-9B3E-4D91-A248-3EBBA122E8F6}" srcOrd="3" destOrd="0" presId="urn:microsoft.com/office/officeart/2005/8/layout/hierarchy1"/>
    <dgm:cxn modelId="{57308981-5D77-470C-90DB-F3525F722DA4}" type="presParOf" srcId="{0862B12C-9B3E-4D91-A248-3EBBA122E8F6}" destId="{DFD09361-D979-4AE0-890E-F2C80D81856D}" srcOrd="0" destOrd="0" presId="urn:microsoft.com/office/officeart/2005/8/layout/hierarchy1"/>
    <dgm:cxn modelId="{0D793763-112B-4FCB-87DC-EBA747BC16A3}" type="presParOf" srcId="{DFD09361-D979-4AE0-890E-F2C80D81856D}" destId="{4460B5B0-12EB-4B26-A6CB-9C5011D0DC40}" srcOrd="0" destOrd="0" presId="urn:microsoft.com/office/officeart/2005/8/layout/hierarchy1"/>
    <dgm:cxn modelId="{4EA87CFE-6EE5-4DE0-9F3B-D76E2CD877BD}" type="presParOf" srcId="{DFD09361-D979-4AE0-890E-F2C80D81856D}" destId="{2574E092-5DB2-4B29-A587-8F99CBB6A727}" srcOrd="1" destOrd="0" presId="urn:microsoft.com/office/officeart/2005/8/layout/hierarchy1"/>
    <dgm:cxn modelId="{7AADEB43-14C4-46E9-AC54-B0C177054FDE}" type="presParOf" srcId="{0862B12C-9B3E-4D91-A248-3EBBA122E8F6}" destId="{462CF3E5-7286-45C0-A65D-B6FC6433D1F0}" srcOrd="1" destOrd="0" presId="urn:microsoft.com/office/officeart/2005/8/layout/hierarchy1"/>
    <dgm:cxn modelId="{16526C02-A65B-46EA-A845-538CE161ABC7}" type="presParOf" srcId="{50A1CF5B-BD79-4DE6-967B-62D5BDCD381B}" destId="{22FDE9B0-24C1-4EBC-BEE6-5FCFCA1B4F71}" srcOrd="2" destOrd="0" presId="urn:microsoft.com/office/officeart/2005/8/layout/hierarchy1"/>
    <dgm:cxn modelId="{1AD20D03-AF7E-40E8-905E-B05849B85D14}" type="presParOf" srcId="{50A1CF5B-BD79-4DE6-967B-62D5BDCD381B}" destId="{B2FAF57D-8C74-4029-9EFE-FBC48AED43C3}" srcOrd="3" destOrd="0" presId="urn:microsoft.com/office/officeart/2005/8/layout/hierarchy1"/>
    <dgm:cxn modelId="{04097DC2-C9BE-4437-825C-E6330F2BF8CE}" type="presParOf" srcId="{B2FAF57D-8C74-4029-9EFE-FBC48AED43C3}" destId="{46659D2D-0255-46F3-8C94-50D9CB979DAB}" srcOrd="0" destOrd="0" presId="urn:microsoft.com/office/officeart/2005/8/layout/hierarchy1"/>
    <dgm:cxn modelId="{71014D27-C14C-4BC6-BFF2-A53D661AAB58}" type="presParOf" srcId="{46659D2D-0255-46F3-8C94-50D9CB979DAB}" destId="{57E7E719-5042-44CB-A50C-F32996461D1F}" srcOrd="0" destOrd="0" presId="urn:microsoft.com/office/officeart/2005/8/layout/hierarchy1"/>
    <dgm:cxn modelId="{BE61294D-AB42-4E7A-86CB-8F4611B3EAC8}" type="presParOf" srcId="{46659D2D-0255-46F3-8C94-50D9CB979DAB}" destId="{A0AFFE87-E8A2-4FE9-8D66-3A372F0403B7}" srcOrd="1" destOrd="0" presId="urn:microsoft.com/office/officeart/2005/8/layout/hierarchy1"/>
    <dgm:cxn modelId="{361000F2-0661-4AAF-81A9-74A2D830EE09}" type="presParOf" srcId="{B2FAF57D-8C74-4029-9EFE-FBC48AED43C3}" destId="{9F25A22D-0F0F-40C7-9E50-EA76AD8B90F1}" srcOrd="1" destOrd="0" presId="urn:microsoft.com/office/officeart/2005/8/layout/hierarchy1"/>
    <dgm:cxn modelId="{6838EEFA-14E2-4C79-BEDF-2CF48B8758BA}" type="presParOf" srcId="{9F25A22D-0F0F-40C7-9E50-EA76AD8B90F1}" destId="{7EBFA441-0635-4AD7-B810-AFAD5C2EEB7E}" srcOrd="0" destOrd="0" presId="urn:microsoft.com/office/officeart/2005/8/layout/hierarchy1"/>
    <dgm:cxn modelId="{BA1C0A85-C57C-4813-B371-78FBC1E0FAD4}" type="presParOf" srcId="{9F25A22D-0F0F-40C7-9E50-EA76AD8B90F1}" destId="{E17D5F47-D4B3-4D60-95ED-B720923E82E8}" srcOrd="1" destOrd="0" presId="urn:microsoft.com/office/officeart/2005/8/layout/hierarchy1"/>
    <dgm:cxn modelId="{145969DF-1166-4C75-A186-E7329EC5E2FE}" type="presParOf" srcId="{E17D5F47-D4B3-4D60-95ED-B720923E82E8}" destId="{7874262B-BCCC-45A6-B107-AD12F02CDCAC}" srcOrd="0" destOrd="0" presId="urn:microsoft.com/office/officeart/2005/8/layout/hierarchy1"/>
    <dgm:cxn modelId="{E828B3FB-C8AA-4125-960E-1741B311E055}" type="presParOf" srcId="{7874262B-BCCC-45A6-B107-AD12F02CDCAC}" destId="{CB98C258-EE07-4D09-A476-A4E23BC71D4E}" srcOrd="0" destOrd="0" presId="urn:microsoft.com/office/officeart/2005/8/layout/hierarchy1"/>
    <dgm:cxn modelId="{86E6E9D9-88D7-42D9-B3BA-A321E24C64F5}" type="presParOf" srcId="{7874262B-BCCC-45A6-B107-AD12F02CDCAC}" destId="{6E456C8B-A196-4308-B09D-FFEB1513BFFB}" srcOrd="1" destOrd="0" presId="urn:microsoft.com/office/officeart/2005/8/layout/hierarchy1"/>
    <dgm:cxn modelId="{D53E64D9-6A06-47EC-84F2-0A9681D9A47C}" type="presParOf" srcId="{E17D5F47-D4B3-4D60-95ED-B720923E82E8}" destId="{F3BB9F75-EFBE-42D3-8D84-2CB5A4ADF929}" srcOrd="1" destOrd="0" presId="urn:microsoft.com/office/officeart/2005/8/layout/hierarchy1"/>
    <dgm:cxn modelId="{8444D70A-83B5-4319-A520-1CEBA6E93C04}" type="presParOf" srcId="{F3BB9F75-EFBE-42D3-8D84-2CB5A4ADF929}" destId="{8A6D4790-D56E-4FBF-AA6B-10C6800E27BA}" srcOrd="0" destOrd="0" presId="urn:microsoft.com/office/officeart/2005/8/layout/hierarchy1"/>
    <dgm:cxn modelId="{E802BDA1-FB52-44C7-B403-95E0763C8A12}" type="presParOf" srcId="{F3BB9F75-EFBE-42D3-8D84-2CB5A4ADF929}" destId="{257740BD-8AAB-4397-9815-7CF332884F40}" srcOrd="1" destOrd="0" presId="urn:microsoft.com/office/officeart/2005/8/layout/hierarchy1"/>
    <dgm:cxn modelId="{4FDEB147-18F0-4516-93AA-55BE4B8CF8C5}" type="presParOf" srcId="{257740BD-8AAB-4397-9815-7CF332884F40}" destId="{F9B944E9-B060-4D3C-A04F-DF1DFC176843}" srcOrd="0" destOrd="0" presId="urn:microsoft.com/office/officeart/2005/8/layout/hierarchy1"/>
    <dgm:cxn modelId="{80D49BFD-9997-44A4-B7E9-B378C1BA4E94}" type="presParOf" srcId="{F9B944E9-B060-4D3C-A04F-DF1DFC176843}" destId="{E0982AFB-58D8-43E1-A59C-FEFE454FD2E9}" srcOrd="0" destOrd="0" presId="urn:microsoft.com/office/officeart/2005/8/layout/hierarchy1"/>
    <dgm:cxn modelId="{E99D8A66-14F6-4489-8169-E027EE98321E}" type="presParOf" srcId="{F9B944E9-B060-4D3C-A04F-DF1DFC176843}" destId="{5CF8E27B-0A19-44A5-871A-4893C9A1FBDB}" srcOrd="1" destOrd="0" presId="urn:microsoft.com/office/officeart/2005/8/layout/hierarchy1"/>
    <dgm:cxn modelId="{55335432-DC0E-431F-AC2E-D2A43C4BBE84}" type="presParOf" srcId="{257740BD-8AAB-4397-9815-7CF332884F40}" destId="{89E71611-AEF9-4309-BA90-B948C709F9E6}" srcOrd="1" destOrd="0" presId="urn:microsoft.com/office/officeart/2005/8/layout/hierarchy1"/>
    <dgm:cxn modelId="{E2B25ECD-7B31-4398-8DD0-11BFEE9EACD3}" type="presParOf" srcId="{89E71611-AEF9-4309-BA90-B948C709F9E6}" destId="{55CAA5A2-04F7-4558-9D88-801B86055E48}" srcOrd="0" destOrd="0" presId="urn:microsoft.com/office/officeart/2005/8/layout/hierarchy1"/>
    <dgm:cxn modelId="{E93F25F0-C729-4B9E-93C4-C3BBF7C57E18}" type="presParOf" srcId="{89E71611-AEF9-4309-BA90-B948C709F9E6}" destId="{5A25A51D-50D4-46E0-8C9D-B8608AC3CCBB}" srcOrd="1" destOrd="0" presId="urn:microsoft.com/office/officeart/2005/8/layout/hierarchy1"/>
    <dgm:cxn modelId="{BEA800B7-9168-43B2-BF16-917183F719EA}" type="presParOf" srcId="{5A25A51D-50D4-46E0-8C9D-B8608AC3CCBB}" destId="{9EF50B25-15FA-4559-88A4-BA75C6F0BC3E}" srcOrd="0" destOrd="0" presId="urn:microsoft.com/office/officeart/2005/8/layout/hierarchy1"/>
    <dgm:cxn modelId="{84902E8F-2B74-4FA2-ADD8-603008BE861E}" type="presParOf" srcId="{9EF50B25-15FA-4559-88A4-BA75C6F0BC3E}" destId="{704AB653-5763-4F53-A7AF-D4FCF97DDBC8}" srcOrd="0" destOrd="0" presId="urn:microsoft.com/office/officeart/2005/8/layout/hierarchy1"/>
    <dgm:cxn modelId="{E546463A-09F3-4E3A-BBAC-4A1F14B0E2FF}" type="presParOf" srcId="{9EF50B25-15FA-4559-88A4-BA75C6F0BC3E}" destId="{43AA8546-79E8-4508-B392-96EE05A62FD1}" srcOrd="1" destOrd="0" presId="urn:microsoft.com/office/officeart/2005/8/layout/hierarchy1"/>
    <dgm:cxn modelId="{AE041505-4BA5-4B23-B6ED-4B9918B6A37F}" type="presParOf" srcId="{5A25A51D-50D4-46E0-8C9D-B8608AC3CCBB}" destId="{3D8DD708-DBD5-4DA7-9F49-56F016291035}" srcOrd="1" destOrd="0" presId="urn:microsoft.com/office/officeart/2005/8/layout/hierarchy1"/>
    <dgm:cxn modelId="{E51EC101-E772-4FBE-88CC-47731ADD56AE}" type="presParOf" srcId="{89E71611-AEF9-4309-BA90-B948C709F9E6}" destId="{BAF3DC14-89B5-4001-BB00-BA3EDDA84B38}" srcOrd="2" destOrd="0" presId="urn:microsoft.com/office/officeart/2005/8/layout/hierarchy1"/>
    <dgm:cxn modelId="{3520BE42-0958-45C2-909C-B7E0FC0C4F22}" type="presParOf" srcId="{89E71611-AEF9-4309-BA90-B948C709F9E6}" destId="{B40DC601-E8E3-4976-8687-AB047442A670}" srcOrd="3" destOrd="0" presId="urn:microsoft.com/office/officeart/2005/8/layout/hierarchy1"/>
    <dgm:cxn modelId="{B9859D7C-52DE-49A9-A150-82084CC14535}" type="presParOf" srcId="{B40DC601-E8E3-4976-8687-AB047442A670}" destId="{08F973D4-5819-40C9-A677-7A6C0D151265}" srcOrd="0" destOrd="0" presId="urn:microsoft.com/office/officeart/2005/8/layout/hierarchy1"/>
    <dgm:cxn modelId="{4EEFA767-A33D-4C02-9928-1E783778DA05}" type="presParOf" srcId="{08F973D4-5819-40C9-A677-7A6C0D151265}" destId="{22C00F1F-932E-44F6-B988-EE469D009C29}" srcOrd="0" destOrd="0" presId="urn:microsoft.com/office/officeart/2005/8/layout/hierarchy1"/>
    <dgm:cxn modelId="{E1160527-E0EF-4A30-8375-1B4595E23DD7}" type="presParOf" srcId="{08F973D4-5819-40C9-A677-7A6C0D151265}" destId="{06F9B70E-9577-40EB-A82A-86474D299D26}" srcOrd="1" destOrd="0" presId="urn:microsoft.com/office/officeart/2005/8/layout/hierarchy1"/>
    <dgm:cxn modelId="{34960C3D-2D94-4F83-B615-108D08D4179C}" type="presParOf" srcId="{B40DC601-E8E3-4976-8687-AB047442A670}" destId="{F17C2E99-3C12-44FA-A7E9-9E4552E6ED72}" srcOrd="1" destOrd="0" presId="urn:microsoft.com/office/officeart/2005/8/layout/hierarchy1"/>
    <dgm:cxn modelId="{16BB0304-C56D-4AD7-9131-DAECC487F785}" type="presParOf" srcId="{9F25A22D-0F0F-40C7-9E50-EA76AD8B90F1}" destId="{6A04895E-AB1D-4C0D-9D3D-3D11D9642C90}" srcOrd="2" destOrd="0" presId="urn:microsoft.com/office/officeart/2005/8/layout/hierarchy1"/>
    <dgm:cxn modelId="{0C0840A7-2E0B-4310-87BD-A6BD137FA667}" type="presParOf" srcId="{9F25A22D-0F0F-40C7-9E50-EA76AD8B90F1}" destId="{BC06F792-0D55-40A8-80F0-D341C1DA8EC5}" srcOrd="3" destOrd="0" presId="urn:microsoft.com/office/officeart/2005/8/layout/hierarchy1"/>
    <dgm:cxn modelId="{C9373B67-B704-47F0-B3E6-A2FE2A7816E3}" type="presParOf" srcId="{BC06F792-0D55-40A8-80F0-D341C1DA8EC5}" destId="{FEC2FB02-AF39-463C-99E9-7B840BDFF9A7}" srcOrd="0" destOrd="0" presId="urn:microsoft.com/office/officeart/2005/8/layout/hierarchy1"/>
    <dgm:cxn modelId="{579B6477-3C64-4E19-92F6-48869F6FA60C}" type="presParOf" srcId="{FEC2FB02-AF39-463C-99E9-7B840BDFF9A7}" destId="{767FAC53-2A19-4A3B-8E76-5680F01DB635}" srcOrd="0" destOrd="0" presId="urn:microsoft.com/office/officeart/2005/8/layout/hierarchy1"/>
    <dgm:cxn modelId="{706A157B-44F1-4305-BFC7-BB6F016E24B8}" type="presParOf" srcId="{FEC2FB02-AF39-463C-99E9-7B840BDFF9A7}" destId="{59604E5D-1B28-4DE9-A857-E92936CBD5A2}" srcOrd="1" destOrd="0" presId="urn:microsoft.com/office/officeart/2005/8/layout/hierarchy1"/>
    <dgm:cxn modelId="{7265EE0D-E56A-44B1-A0C5-495B2C3714A6}" type="presParOf" srcId="{BC06F792-0D55-40A8-80F0-D341C1DA8EC5}" destId="{82E7CC02-3FA8-414C-B849-974394F28C30}" srcOrd="1" destOrd="0" presId="urn:microsoft.com/office/officeart/2005/8/layout/hierarchy1"/>
    <dgm:cxn modelId="{1671A8A8-E0EE-4FA9-B338-03D04D599848}" type="presParOf" srcId="{82E7CC02-3FA8-414C-B849-974394F28C30}" destId="{6A06A982-C0B0-46B2-8C28-C3F8E62CFEB9}" srcOrd="0" destOrd="0" presId="urn:microsoft.com/office/officeart/2005/8/layout/hierarchy1"/>
    <dgm:cxn modelId="{3763BE0C-8CB3-4A17-A0D0-5E9E96E9DEB0}" type="presParOf" srcId="{82E7CC02-3FA8-414C-B849-974394F28C30}" destId="{238A642F-F02B-4EAF-A6FC-FCBE9DF72965}" srcOrd="1" destOrd="0" presId="urn:microsoft.com/office/officeart/2005/8/layout/hierarchy1"/>
    <dgm:cxn modelId="{2D10A4E2-BD72-46F7-A9B9-59F77DBCFE58}" type="presParOf" srcId="{238A642F-F02B-4EAF-A6FC-FCBE9DF72965}" destId="{83878D4A-D3C1-4AD0-ACD4-BC10F6DC1C86}" srcOrd="0" destOrd="0" presId="urn:microsoft.com/office/officeart/2005/8/layout/hierarchy1"/>
    <dgm:cxn modelId="{8CD0F31B-4741-44F2-A354-68D13BE38F79}" type="presParOf" srcId="{83878D4A-D3C1-4AD0-ACD4-BC10F6DC1C86}" destId="{662E442D-B180-4689-AEC4-19B04B44A4FD}" srcOrd="0" destOrd="0" presId="urn:microsoft.com/office/officeart/2005/8/layout/hierarchy1"/>
    <dgm:cxn modelId="{3B36D803-1CF7-47FF-A191-70D747698608}" type="presParOf" srcId="{83878D4A-D3C1-4AD0-ACD4-BC10F6DC1C86}" destId="{CDA15F40-0E31-455A-9396-D61A2720E61D}" srcOrd="1" destOrd="0" presId="urn:microsoft.com/office/officeart/2005/8/layout/hierarchy1"/>
    <dgm:cxn modelId="{53E4D1B0-AAFA-486E-BD9D-131A9A96FCD5}" type="presParOf" srcId="{238A642F-F02B-4EAF-A6FC-FCBE9DF72965}" destId="{C81E0C0F-9866-4CF5-A65B-CFA10DD254B9}" srcOrd="1" destOrd="0" presId="urn:microsoft.com/office/officeart/2005/8/layout/hierarchy1"/>
    <dgm:cxn modelId="{F6D332D8-569D-4009-A6B1-10D103CFA224}" type="presParOf" srcId="{C81E0C0F-9866-4CF5-A65B-CFA10DD254B9}" destId="{961E8FF3-84C7-4795-8938-7FE64FF3BD90}" srcOrd="0" destOrd="0" presId="urn:microsoft.com/office/officeart/2005/8/layout/hierarchy1"/>
    <dgm:cxn modelId="{BD51EFBA-61A7-46E7-BB9E-847A236489BE}" type="presParOf" srcId="{C81E0C0F-9866-4CF5-A65B-CFA10DD254B9}" destId="{F64367C3-AE95-4D42-B616-780CEF546518}" srcOrd="1" destOrd="0" presId="urn:microsoft.com/office/officeart/2005/8/layout/hierarchy1"/>
    <dgm:cxn modelId="{68120B2F-402B-464F-9F1C-AD8ED2C80C47}" type="presParOf" srcId="{F64367C3-AE95-4D42-B616-780CEF546518}" destId="{14876D8E-3F77-40C2-B06B-42E2D88762A3}" srcOrd="0" destOrd="0" presId="urn:microsoft.com/office/officeart/2005/8/layout/hierarchy1"/>
    <dgm:cxn modelId="{9C31C4AA-F6CC-4A63-89C4-EC0B80514DFC}" type="presParOf" srcId="{14876D8E-3F77-40C2-B06B-42E2D88762A3}" destId="{0270A8BE-85BE-4A9B-840C-7B8CAD11F982}" srcOrd="0" destOrd="0" presId="urn:microsoft.com/office/officeart/2005/8/layout/hierarchy1"/>
    <dgm:cxn modelId="{76AE7627-09C2-42C5-9254-53779D8E2F7D}" type="presParOf" srcId="{14876D8E-3F77-40C2-B06B-42E2D88762A3}" destId="{A8A0D33C-21FF-4A7F-A1C4-3F70B4061648}" srcOrd="1" destOrd="0" presId="urn:microsoft.com/office/officeart/2005/8/layout/hierarchy1"/>
    <dgm:cxn modelId="{4B6F4FDB-4CE1-4B3A-9A74-8F3D892B1264}" type="presParOf" srcId="{F64367C3-AE95-4D42-B616-780CEF546518}" destId="{67F45A35-38CC-41C6-AFC3-0F3ADAC81156}" srcOrd="1" destOrd="0" presId="urn:microsoft.com/office/officeart/2005/8/layout/hierarchy1"/>
    <dgm:cxn modelId="{1F88995C-37D6-4E1C-A074-7AE255045DC7}" type="presParOf" srcId="{C81E0C0F-9866-4CF5-A65B-CFA10DD254B9}" destId="{88CBB81B-FA5D-4AF5-85D6-3CE9B5D4C195}" srcOrd="2" destOrd="0" presId="urn:microsoft.com/office/officeart/2005/8/layout/hierarchy1"/>
    <dgm:cxn modelId="{4C36BDD9-F2F5-4284-856C-F6042FBA943C}" type="presParOf" srcId="{C81E0C0F-9866-4CF5-A65B-CFA10DD254B9}" destId="{D3AA6A28-9C01-4B8E-80AC-E6E50BB52AA3}" srcOrd="3" destOrd="0" presId="urn:microsoft.com/office/officeart/2005/8/layout/hierarchy1"/>
    <dgm:cxn modelId="{3AA910BC-1F33-4810-8A8B-8E1C6455BDDB}" type="presParOf" srcId="{D3AA6A28-9C01-4B8E-80AC-E6E50BB52AA3}" destId="{6BB9C736-3153-4DAE-B4B9-1F140B03CFED}" srcOrd="0" destOrd="0" presId="urn:microsoft.com/office/officeart/2005/8/layout/hierarchy1"/>
    <dgm:cxn modelId="{284F3642-3867-49A8-A977-BE07B665E2EF}" type="presParOf" srcId="{6BB9C736-3153-4DAE-B4B9-1F140B03CFED}" destId="{76DCAAC8-E5ED-4CB0-800C-B1034E88DDE2}" srcOrd="0" destOrd="0" presId="urn:microsoft.com/office/officeart/2005/8/layout/hierarchy1"/>
    <dgm:cxn modelId="{C347BB00-63A6-45A8-9180-932002883321}" type="presParOf" srcId="{6BB9C736-3153-4DAE-B4B9-1F140B03CFED}" destId="{2A6820FA-3750-4D8D-ABBC-6523BC84D3B7}" srcOrd="1" destOrd="0" presId="urn:microsoft.com/office/officeart/2005/8/layout/hierarchy1"/>
    <dgm:cxn modelId="{C75F345D-003D-4399-909A-11E1DC423B95}" type="presParOf" srcId="{D3AA6A28-9C01-4B8E-80AC-E6E50BB52AA3}" destId="{D96A8709-53E8-4368-ACE7-86E2206AF20A}" srcOrd="1" destOrd="0" presId="urn:microsoft.com/office/officeart/2005/8/layout/hierarchy1"/>
    <dgm:cxn modelId="{9560246E-E35E-4901-B1A5-E60492E35786}" type="presParOf" srcId="{0F0AC018-A7A0-4050-80DD-712E688812B0}" destId="{EFC2AF0B-6EEF-44CB-9287-AD163BA71B01}" srcOrd="2" destOrd="0" presId="urn:microsoft.com/office/officeart/2005/8/layout/hierarchy1"/>
    <dgm:cxn modelId="{2841314D-2C57-4D60-B7B5-C58EE2D38054}" type="presParOf" srcId="{0F0AC018-A7A0-4050-80DD-712E688812B0}" destId="{059344B7-EBBD-47A5-9826-18AF38928CE6}" srcOrd="3" destOrd="0" presId="urn:microsoft.com/office/officeart/2005/8/layout/hierarchy1"/>
    <dgm:cxn modelId="{3C7FA97E-579C-4447-8DCB-2627E1C186F5}" type="presParOf" srcId="{059344B7-EBBD-47A5-9826-18AF38928CE6}" destId="{6298CC6F-0B41-4795-9E14-1BAFB34EF0EA}" srcOrd="0" destOrd="0" presId="urn:microsoft.com/office/officeart/2005/8/layout/hierarchy1"/>
    <dgm:cxn modelId="{BE6A11AA-8115-48E0-B7C5-AA7431E2C601}" type="presParOf" srcId="{6298CC6F-0B41-4795-9E14-1BAFB34EF0EA}" destId="{487AFB1D-9A57-4E0D-BDB9-403C8A34F8C9}" srcOrd="0" destOrd="0" presId="urn:microsoft.com/office/officeart/2005/8/layout/hierarchy1"/>
    <dgm:cxn modelId="{5E80FCC1-A706-4A34-A548-9C061A79EF38}" type="presParOf" srcId="{6298CC6F-0B41-4795-9E14-1BAFB34EF0EA}" destId="{CF446627-8F05-45B7-ACC0-298056C6017E}" srcOrd="1" destOrd="0" presId="urn:microsoft.com/office/officeart/2005/8/layout/hierarchy1"/>
    <dgm:cxn modelId="{3A5B08A8-AED2-4234-B124-A1D17E3D3F70}" type="presParOf" srcId="{059344B7-EBBD-47A5-9826-18AF38928CE6}" destId="{C67DE0D6-9BE0-4436-9D3E-567BFF8834A0}" srcOrd="1" destOrd="0" presId="urn:microsoft.com/office/officeart/2005/8/layout/hierarchy1"/>
    <dgm:cxn modelId="{901669B0-BDE2-41A9-B548-920D387C762B}" type="presParOf" srcId="{C67DE0D6-9BE0-4436-9D3E-567BFF8834A0}" destId="{7E33D34C-D808-4CDB-81E6-228D56250B83}" srcOrd="0" destOrd="0" presId="urn:microsoft.com/office/officeart/2005/8/layout/hierarchy1"/>
    <dgm:cxn modelId="{FFC4C835-7EAA-45F9-A1C9-4CFB20CFAFB9}" type="presParOf" srcId="{C67DE0D6-9BE0-4436-9D3E-567BFF8834A0}" destId="{085E6CFB-CA72-4C93-91E5-5DE52BFBD30B}" srcOrd="1" destOrd="0" presId="urn:microsoft.com/office/officeart/2005/8/layout/hierarchy1"/>
    <dgm:cxn modelId="{98A1A4F8-7FCF-4605-80C6-26009B275516}" type="presParOf" srcId="{085E6CFB-CA72-4C93-91E5-5DE52BFBD30B}" destId="{EE7D223A-D33E-4E78-ACD0-51C8235D8BC1}" srcOrd="0" destOrd="0" presId="urn:microsoft.com/office/officeart/2005/8/layout/hierarchy1"/>
    <dgm:cxn modelId="{B952F5CD-1379-4C42-B952-6A1794F9473A}" type="presParOf" srcId="{EE7D223A-D33E-4E78-ACD0-51C8235D8BC1}" destId="{83DEBDB2-C8C4-4611-A423-DEB32EDCBA4D}" srcOrd="0" destOrd="0" presId="urn:microsoft.com/office/officeart/2005/8/layout/hierarchy1"/>
    <dgm:cxn modelId="{8F7AD23C-82A6-40E9-8D7C-E902D2540F1F}" type="presParOf" srcId="{EE7D223A-D33E-4E78-ACD0-51C8235D8BC1}" destId="{661A3B6F-B0A2-4B18-ADC4-3E14D1FD5E50}" srcOrd="1" destOrd="0" presId="urn:microsoft.com/office/officeart/2005/8/layout/hierarchy1"/>
    <dgm:cxn modelId="{43A36952-95B4-4D80-A320-47DA0FCD6F66}" type="presParOf" srcId="{085E6CFB-CA72-4C93-91E5-5DE52BFBD30B}" destId="{7256CE6E-D1C8-4780-92E0-59B396A48BBD}" srcOrd="1" destOrd="0" presId="urn:microsoft.com/office/officeart/2005/8/layout/hierarchy1"/>
    <dgm:cxn modelId="{A07DE775-89A6-485E-8EF5-A8140589D9A5}" type="presParOf" srcId="{C67DE0D6-9BE0-4436-9D3E-567BFF8834A0}" destId="{5BF16C42-8E96-4883-82F9-4EE59621E5CB}" srcOrd="2" destOrd="0" presId="urn:microsoft.com/office/officeart/2005/8/layout/hierarchy1"/>
    <dgm:cxn modelId="{1B0E0630-92DC-4E9C-A45C-6328DAC8907F}" type="presParOf" srcId="{C67DE0D6-9BE0-4436-9D3E-567BFF8834A0}" destId="{27B957ED-D25B-44BC-89F7-42B1F923927C}" srcOrd="3" destOrd="0" presId="urn:microsoft.com/office/officeart/2005/8/layout/hierarchy1"/>
    <dgm:cxn modelId="{9032B61D-A301-458F-8E42-4E5539EA967F}" type="presParOf" srcId="{27B957ED-D25B-44BC-89F7-42B1F923927C}" destId="{06284291-3902-4E0C-B418-C42A61D53EEF}" srcOrd="0" destOrd="0" presId="urn:microsoft.com/office/officeart/2005/8/layout/hierarchy1"/>
    <dgm:cxn modelId="{B656B8D0-CE18-4798-B961-D0C62C6C2701}" type="presParOf" srcId="{06284291-3902-4E0C-B418-C42A61D53EEF}" destId="{44D54571-E642-48B1-AF01-63226F65C859}" srcOrd="0" destOrd="0" presId="urn:microsoft.com/office/officeart/2005/8/layout/hierarchy1"/>
    <dgm:cxn modelId="{F4F1E413-FC31-4516-BE80-32F18411A90C}" type="presParOf" srcId="{06284291-3902-4E0C-B418-C42A61D53EEF}" destId="{E7AE7F11-DE39-47FA-96C7-21556786B63B}" srcOrd="1" destOrd="0" presId="urn:microsoft.com/office/officeart/2005/8/layout/hierarchy1"/>
    <dgm:cxn modelId="{52D339F0-200F-4470-80D9-F40AF8AF77D5}" type="presParOf" srcId="{27B957ED-D25B-44BC-89F7-42B1F923927C}" destId="{65E3B41E-15A3-4B77-A393-990C930F8713}" srcOrd="1" destOrd="0" presId="urn:microsoft.com/office/officeart/2005/8/layout/hierarchy1"/>
    <dgm:cxn modelId="{13BF5E01-27AA-4610-A260-05C8358EB759}" type="presParOf" srcId="{65E3B41E-15A3-4B77-A393-990C930F8713}" destId="{ED39A2F0-9C56-47D3-8030-9B4D2E62D99F}" srcOrd="0" destOrd="0" presId="urn:microsoft.com/office/officeart/2005/8/layout/hierarchy1"/>
    <dgm:cxn modelId="{C0075E96-5160-4812-84C6-2C264E555535}" type="presParOf" srcId="{65E3B41E-15A3-4B77-A393-990C930F8713}" destId="{AB44A8A8-36DA-4564-9531-B067A003FABE}" srcOrd="1" destOrd="0" presId="urn:microsoft.com/office/officeart/2005/8/layout/hierarchy1"/>
    <dgm:cxn modelId="{633629D0-8D1F-43FB-ADE1-791AA273F2CD}" type="presParOf" srcId="{AB44A8A8-36DA-4564-9531-B067A003FABE}" destId="{CF699604-31EF-4F11-AAAA-36E2A6FFF543}" srcOrd="0" destOrd="0" presId="urn:microsoft.com/office/officeart/2005/8/layout/hierarchy1"/>
    <dgm:cxn modelId="{6A867363-CCEF-4973-9C73-6912D126A189}" type="presParOf" srcId="{CF699604-31EF-4F11-AAAA-36E2A6FFF543}" destId="{27D1DE13-65A9-41F9-9C30-088BB90BE029}" srcOrd="0" destOrd="0" presId="urn:microsoft.com/office/officeart/2005/8/layout/hierarchy1"/>
    <dgm:cxn modelId="{D8212B37-9152-4F16-9C3C-FDA8245E4F75}" type="presParOf" srcId="{CF699604-31EF-4F11-AAAA-36E2A6FFF543}" destId="{9EA5215D-9D45-4A59-991B-D7EEF76D5565}" srcOrd="1" destOrd="0" presId="urn:microsoft.com/office/officeart/2005/8/layout/hierarchy1"/>
    <dgm:cxn modelId="{0EC88618-2402-41DD-933E-7C7B889673D0}" type="presParOf" srcId="{AB44A8A8-36DA-4564-9531-B067A003FABE}" destId="{2D5ADEB8-C6BC-4DA7-B2CC-AA1A4E22366E}" srcOrd="1" destOrd="0" presId="urn:microsoft.com/office/officeart/2005/8/layout/hierarchy1"/>
    <dgm:cxn modelId="{59F3E13A-6656-4DED-A3A9-E6EBCA8152B4}" type="presParOf" srcId="{2D5ADEB8-C6BC-4DA7-B2CC-AA1A4E22366E}" destId="{A0D27D98-A3E4-46D4-8B56-AFB90C6F140F}" srcOrd="0" destOrd="0" presId="urn:microsoft.com/office/officeart/2005/8/layout/hierarchy1"/>
    <dgm:cxn modelId="{D536E7F6-49FE-48F3-B6D6-DFFF7115CD1B}" type="presParOf" srcId="{2D5ADEB8-C6BC-4DA7-B2CC-AA1A4E22366E}" destId="{5E75AD97-C134-41F8-9007-724132A221BA}" srcOrd="1" destOrd="0" presId="urn:microsoft.com/office/officeart/2005/8/layout/hierarchy1"/>
    <dgm:cxn modelId="{46245DA7-8FEC-4810-B071-577ACA1DE428}" type="presParOf" srcId="{5E75AD97-C134-41F8-9007-724132A221BA}" destId="{D7105A8B-2E22-44ED-A07D-6F101EF0268E}" srcOrd="0" destOrd="0" presId="urn:microsoft.com/office/officeart/2005/8/layout/hierarchy1"/>
    <dgm:cxn modelId="{692CBB01-6B7F-4FDB-BC90-28E1A687E918}" type="presParOf" srcId="{D7105A8B-2E22-44ED-A07D-6F101EF0268E}" destId="{663F18C6-B9D3-4F4C-90D8-93768DD329C5}" srcOrd="0" destOrd="0" presId="urn:microsoft.com/office/officeart/2005/8/layout/hierarchy1"/>
    <dgm:cxn modelId="{B2A4EBE3-ED23-47EC-B843-A60E9263F312}" type="presParOf" srcId="{D7105A8B-2E22-44ED-A07D-6F101EF0268E}" destId="{5F50C36E-670E-4748-A4FB-99A0BACE1EDF}" srcOrd="1" destOrd="0" presId="urn:microsoft.com/office/officeart/2005/8/layout/hierarchy1"/>
    <dgm:cxn modelId="{F904D859-658E-4E85-BB34-0B376CCAD12E}" type="presParOf" srcId="{5E75AD97-C134-41F8-9007-724132A221BA}" destId="{C56A013E-4C9A-45A1-B5EF-0CB50EC526AA}" srcOrd="1" destOrd="0" presId="urn:microsoft.com/office/officeart/2005/8/layout/hierarchy1"/>
    <dgm:cxn modelId="{64963CA4-F1EF-4C93-ACA0-92B935A0890D}" type="presParOf" srcId="{C56A013E-4C9A-45A1-B5EF-0CB50EC526AA}" destId="{B733917C-3309-44CD-A748-BC3DFFA6EB1B}" srcOrd="0" destOrd="0" presId="urn:microsoft.com/office/officeart/2005/8/layout/hierarchy1"/>
    <dgm:cxn modelId="{37C1194B-A093-4BFD-B618-2AE149B9586D}" type="presParOf" srcId="{C56A013E-4C9A-45A1-B5EF-0CB50EC526AA}" destId="{0202DA5A-728E-488B-B918-074582D81914}" srcOrd="1" destOrd="0" presId="urn:microsoft.com/office/officeart/2005/8/layout/hierarchy1"/>
    <dgm:cxn modelId="{468D8BA5-4D2B-4D8A-878B-86F3001543C3}" type="presParOf" srcId="{0202DA5A-728E-488B-B918-074582D81914}" destId="{5A7FDA95-8945-4B87-8711-896B86A10E86}" srcOrd="0" destOrd="0" presId="urn:microsoft.com/office/officeart/2005/8/layout/hierarchy1"/>
    <dgm:cxn modelId="{6055B39F-B65F-4D72-B41E-D80122607F50}" type="presParOf" srcId="{5A7FDA95-8945-4B87-8711-896B86A10E86}" destId="{18DD4CBD-EA28-4D2C-A027-9C88BCC0841B}" srcOrd="0" destOrd="0" presId="urn:microsoft.com/office/officeart/2005/8/layout/hierarchy1"/>
    <dgm:cxn modelId="{98CE6EEB-0A9D-4EB2-8764-FE38CE634293}" type="presParOf" srcId="{5A7FDA95-8945-4B87-8711-896B86A10E86}" destId="{EB1232B2-77FC-40AB-8AA3-A592A7833490}" srcOrd="1" destOrd="0" presId="urn:microsoft.com/office/officeart/2005/8/layout/hierarchy1"/>
    <dgm:cxn modelId="{9578AB4B-DCBD-4C0B-B242-C7AF5798FCF0}" type="presParOf" srcId="{0202DA5A-728E-488B-B918-074582D81914}" destId="{39D4FD38-4C57-45D6-AC55-536E171B8FB2}" srcOrd="1" destOrd="0" presId="urn:microsoft.com/office/officeart/2005/8/layout/hierarchy1"/>
    <dgm:cxn modelId="{7F84AD61-E84B-495B-9241-77294A6D329B}" type="presParOf" srcId="{C56A013E-4C9A-45A1-B5EF-0CB50EC526AA}" destId="{4D4D40EF-1257-4112-A203-52C10EB2AA9F}" srcOrd="2" destOrd="0" presId="urn:microsoft.com/office/officeart/2005/8/layout/hierarchy1"/>
    <dgm:cxn modelId="{B65F7076-D7BE-4ABA-907A-800177FBDF47}" type="presParOf" srcId="{C56A013E-4C9A-45A1-B5EF-0CB50EC526AA}" destId="{CCFAF64D-C862-4258-8420-6FF187AB6380}" srcOrd="3" destOrd="0" presId="urn:microsoft.com/office/officeart/2005/8/layout/hierarchy1"/>
    <dgm:cxn modelId="{A8D5AAC6-40D5-48E3-A115-26C0A284F769}" type="presParOf" srcId="{CCFAF64D-C862-4258-8420-6FF187AB6380}" destId="{63095548-569F-446E-920B-3BC6CBF22ED8}" srcOrd="0" destOrd="0" presId="urn:microsoft.com/office/officeart/2005/8/layout/hierarchy1"/>
    <dgm:cxn modelId="{CE5D4FBC-B5FB-45D4-A127-7D0C2C38CE5C}" type="presParOf" srcId="{63095548-569F-446E-920B-3BC6CBF22ED8}" destId="{40BAA51D-D9C1-47A5-B74D-771CE57A2506}" srcOrd="0" destOrd="0" presId="urn:microsoft.com/office/officeart/2005/8/layout/hierarchy1"/>
    <dgm:cxn modelId="{B1E9015C-5599-48CB-B3FB-35B598040E47}" type="presParOf" srcId="{63095548-569F-446E-920B-3BC6CBF22ED8}" destId="{D2E890AA-AB6B-4D4A-B403-827D75FDC81C}" srcOrd="1" destOrd="0" presId="urn:microsoft.com/office/officeart/2005/8/layout/hierarchy1"/>
    <dgm:cxn modelId="{E7F72ED2-966F-4E48-83F1-9C9FAB66EB4F}" type="presParOf" srcId="{CCFAF64D-C862-4258-8420-6FF187AB6380}" destId="{4B33326F-D47A-4C08-9D12-73C29888A60F}" srcOrd="1" destOrd="0" presId="urn:microsoft.com/office/officeart/2005/8/layout/hierarchy1"/>
    <dgm:cxn modelId="{AB834FF9-8B7F-4732-8EFA-B570554C74EE}" type="presParOf" srcId="{65E3B41E-15A3-4B77-A393-990C930F8713}" destId="{B9749754-75B6-4274-8572-B27951740DD6}" srcOrd="2" destOrd="0" presId="urn:microsoft.com/office/officeart/2005/8/layout/hierarchy1"/>
    <dgm:cxn modelId="{B83F4E5B-9FDF-4AB3-9604-7BAA02389D7F}" type="presParOf" srcId="{65E3B41E-15A3-4B77-A393-990C930F8713}" destId="{2C3D8215-658A-40DE-B260-75DEE291F76C}" srcOrd="3" destOrd="0" presId="urn:microsoft.com/office/officeart/2005/8/layout/hierarchy1"/>
    <dgm:cxn modelId="{44EC9CBB-92BF-483D-B7BD-88F2728B657A}" type="presParOf" srcId="{2C3D8215-658A-40DE-B260-75DEE291F76C}" destId="{01EF601D-00B5-47D8-AE1F-54F041C580DA}" srcOrd="0" destOrd="0" presId="urn:microsoft.com/office/officeart/2005/8/layout/hierarchy1"/>
    <dgm:cxn modelId="{48BC733E-D798-4BE3-8A7C-4E3E6EE91E39}" type="presParOf" srcId="{01EF601D-00B5-47D8-AE1F-54F041C580DA}" destId="{4AEF33D6-CF33-4CA9-A62A-0F2E0AFD4E94}" srcOrd="0" destOrd="0" presId="urn:microsoft.com/office/officeart/2005/8/layout/hierarchy1"/>
    <dgm:cxn modelId="{AC4B9414-6068-42C5-BBDE-A838AA7E841C}" type="presParOf" srcId="{01EF601D-00B5-47D8-AE1F-54F041C580DA}" destId="{849B2663-E013-44E4-8E6A-C8B112150C97}" srcOrd="1" destOrd="0" presId="urn:microsoft.com/office/officeart/2005/8/layout/hierarchy1"/>
    <dgm:cxn modelId="{1D009D59-5DE5-4C05-B901-89DECDE9EA94}" type="presParOf" srcId="{2C3D8215-658A-40DE-B260-75DEE291F76C}" destId="{79265C3D-9D47-4DDD-88B7-77F2FC0CE802}" srcOrd="1" destOrd="0" presId="urn:microsoft.com/office/officeart/2005/8/layout/hierarchy1"/>
    <dgm:cxn modelId="{881461B1-94FF-4E8D-9593-DFC9263F4AC8}" type="presParOf" srcId="{79265C3D-9D47-4DDD-88B7-77F2FC0CE802}" destId="{7F027E80-0216-4918-8656-7BD85F7D0D91}" srcOrd="0" destOrd="0" presId="urn:microsoft.com/office/officeart/2005/8/layout/hierarchy1"/>
    <dgm:cxn modelId="{281898CC-54B8-447A-BB3E-595B3930CEF1}" type="presParOf" srcId="{79265C3D-9D47-4DDD-88B7-77F2FC0CE802}" destId="{FC606B07-CA10-48F2-8611-CC9503EB1377}" srcOrd="1" destOrd="0" presId="urn:microsoft.com/office/officeart/2005/8/layout/hierarchy1"/>
    <dgm:cxn modelId="{A743242E-ECC7-40C2-B2A2-7AAE8751CCDE}" type="presParOf" srcId="{FC606B07-CA10-48F2-8611-CC9503EB1377}" destId="{2E7B6A37-B993-49D5-8CC4-0F4FCF480FF6}" srcOrd="0" destOrd="0" presId="urn:microsoft.com/office/officeart/2005/8/layout/hierarchy1"/>
    <dgm:cxn modelId="{8AB9BDEE-2417-4966-A12C-5C9BF60D8226}" type="presParOf" srcId="{2E7B6A37-B993-49D5-8CC4-0F4FCF480FF6}" destId="{BBE208C8-AD37-425F-8AE4-457BDA364DE2}" srcOrd="0" destOrd="0" presId="urn:microsoft.com/office/officeart/2005/8/layout/hierarchy1"/>
    <dgm:cxn modelId="{44D28C9F-1E5B-4AE7-8780-2700B7F3D644}" type="presParOf" srcId="{2E7B6A37-B993-49D5-8CC4-0F4FCF480FF6}" destId="{BD152E04-8E90-4D07-96C5-863F4A18BF90}" srcOrd="1" destOrd="0" presId="urn:microsoft.com/office/officeart/2005/8/layout/hierarchy1"/>
    <dgm:cxn modelId="{586ACDEA-CF58-4E6C-8AA2-2467D62BD1E9}" type="presParOf" srcId="{FC606B07-CA10-48F2-8611-CC9503EB1377}" destId="{C252748A-3D79-427C-845B-5B44BA5EE431}" srcOrd="1" destOrd="0" presId="urn:microsoft.com/office/officeart/2005/8/layout/hierarchy1"/>
    <dgm:cxn modelId="{ABC8D975-D0FC-4470-906B-D55C03EB3D13}" type="presParOf" srcId="{C252748A-3D79-427C-845B-5B44BA5EE431}" destId="{823F8C2E-2FD6-4012-972B-65FE147E7052}" srcOrd="0" destOrd="0" presId="urn:microsoft.com/office/officeart/2005/8/layout/hierarchy1"/>
    <dgm:cxn modelId="{2A50F677-B391-4360-8C16-28D6D5E04FA0}" type="presParOf" srcId="{C252748A-3D79-427C-845B-5B44BA5EE431}" destId="{53410CCD-52D5-4B55-B95F-498B2A788C70}" srcOrd="1" destOrd="0" presId="urn:microsoft.com/office/officeart/2005/8/layout/hierarchy1"/>
    <dgm:cxn modelId="{316DC74C-385C-4EF1-B362-65C92862FA7B}" type="presParOf" srcId="{53410CCD-52D5-4B55-B95F-498B2A788C70}" destId="{F0C7D16B-8E5F-4DD4-8A8C-DBA27F0A47A4}" srcOrd="0" destOrd="0" presId="urn:microsoft.com/office/officeart/2005/8/layout/hierarchy1"/>
    <dgm:cxn modelId="{2E6F8248-0E04-4859-9E82-F4D23A70C888}" type="presParOf" srcId="{F0C7D16B-8E5F-4DD4-8A8C-DBA27F0A47A4}" destId="{1E7FF96B-3379-47AE-A91F-88C79A3CD2BB}" srcOrd="0" destOrd="0" presId="urn:microsoft.com/office/officeart/2005/8/layout/hierarchy1"/>
    <dgm:cxn modelId="{4172A203-092B-4AAC-AB1A-04B7AD252371}" type="presParOf" srcId="{F0C7D16B-8E5F-4DD4-8A8C-DBA27F0A47A4}" destId="{A2D31A63-9F27-413F-A650-B4DA9E565263}" srcOrd="1" destOrd="0" presId="urn:microsoft.com/office/officeart/2005/8/layout/hierarchy1"/>
    <dgm:cxn modelId="{2094CE52-AF2C-440C-B436-0AC901BB63A5}" type="presParOf" srcId="{53410CCD-52D5-4B55-B95F-498B2A788C70}" destId="{2F9CDF42-F7F2-4317-9DFF-983AF463D152}" srcOrd="1" destOrd="0" presId="urn:microsoft.com/office/officeart/2005/8/layout/hierarchy1"/>
    <dgm:cxn modelId="{DCF3FDEC-CCB1-424F-807A-B744007245A6}" type="presParOf" srcId="{C252748A-3D79-427C-845B-5B44BA5EE431}" destId="{4199DFDE-DD9F-46C3-839C-8CDB4F5B4D95}" srcOrd="2" destOrd="0" presId="urn:microsoft.com/office/officeart/2005/8/layout/hierarchy1"/>
    <dgm:cxn modelId="{B2A61F8D-3E8E-4509-83CF-97AB172C95B3}" type="presParOf" srcId="{C252748A-3D79-427C-845B-5B44BA5EE431}" destId="{BABD180C-0098-4F8D-AACA-E45AC6BEF5BA}" srcOrd="3" destOrd="0" presId="urn:microsoft.com/office/officeart/2005/8/layout/hierarchy1"/>
    <dgm:cxn modelId="{97C22A67-7376-4E4C-83F4-5440658E3F05}" type="presParOf" srcId="{BABD180C-0098-4F8D-AACA-E45AC6BEF5BA}" destId="{69D4A914-D157-40D2-9FE3-D7A0C8885334}" srcOrd="0" destOrd="0" presId="urn:microsoft.com/office/officeart/2005/8/layout/hierarchy1"/>
    <dgm:cxn modelId="{C054DA6A-A7C1-466F-AA6A-9D5F7344034D}" type="presParOf" srcId="{69D4A914-D157-40D2-9FE3-D7A0C8885334}" destId="{0BF07746-8523-4FE9-95EB-FAA46118093E}" srcOrd="0" destOrd="0" presId="urn:microsoft.com/office/officeart/2005/8/layout/hierarchy1"/>
    <dgm:cxn modelId="{A8B108EB-B91A-484A-8354-56491BBBA9D1}" type="presParOf" srcId="{69D4A914-D157-40D2-9FE3-D7A0C8885334}" destId="{1672451C-11DD-4E5E-A1B1-5F9639048F6C}" srcOrd="1" destOrd="0" presId="urn:microsoft.com/office/officeart/2005/8/layout/hierarchy1"/>
    <dgm:cxn modelId="{C74311A6-17E6-4208-8FE3-C0C95D545CA7}" type="presParOf" srcId="{BABD180C-0098-4F8D-AACA-E45AC6BEF5BA}" destId="{7D7AAEB9-3BBA-442D-8823-EE9DF4D24C3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0BE94D-A6F8-4FD5-A579-08972B8E127B}" type="doc">
      <dgm:prSet loTypeId="urn:microsoft.com/office/officeart/2005/8/layout/hierarchy1" loCatId="hierarchy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pPr latinLnBrk="1"/>
          <a:endParaRPr lang="ko-KR" altLang="en-US"/>
        </a:p>
      </dgm:t>
    </dgm:pt>
    <dgm:pt modelId="{D34DD940-D995-433E-8907-6FD2E1A72D8A}">
      <dgm:prSet phldrT="[텍스트]"/>
      <dgm:spPr>
        <a:blipFill>
          <a:blip xmlns:r="http://schemas.openxmlformats.org/officeDocument/2006/relationships" r:embed="rId1"/>
          <a:stretch>
            <a:fillRect l="-680"/>
          </a:stretch>
        </a:blipFill>
      </dgm:spPr>
      <dgm:t>
        <a:bodyPr/>
        <a:lstStyle/>
        <a:p>
          <a:r>
            <a:rPr lang="ko-KR" altLang="en-US">
              <a:noFill/>
            </a:rPr>
            <a:t> </a:t>
          </a:r>
        </a:p>
      </dgm:t>
    </dgm:pt>
    <dgm:pt modelId="{B5FB416D-E46F-477F-B05C-DACB5A346CDE}" type="parTrans" cxnId="{C4978F74-C71C-4243-8E4F-B3E7EBB82F5B}">
      <dgm:prSet/>
      <dgm:spPr/>
      <dgm:t>
        <a:bodyPr/>
        <a:lstStyle/>
        <a:p>
          <a:pPr latinLnBrk="1"/>
          <a:endParaRPr lang="ko-KR" altLang="en-US"/>
        </a:p>
      </dgm:t>
    </dgm:pt>
    <dgm:pt modelId="{1B436F00-B0A7-4CB9-BBF8-F9EE6CAEC5BD}" type="sibTrans" cxnId="{C4978F74-C71C-4243-8E4F-B3E7EBB82F5B}">
      <dgm:prSet/>
      <dgm:spPr/>
      <dgm:t>
        <a:bodyPr/>
        <a:lstStyle/>
        <a:p>
          <a:pPr latinLnBrk="1"/>
          <a:endParaRPr lang="ko-KR" altLang="en-US"/>
        </a:p>
      </dgm:t>
    </dgm:pt>
    <dgm:pt modelId="{6F6B7D66-90BE-49DC-8E2B-587E09F62DB6}">
      <dgm:prSet phldrT="[텍스트]"/>
      <dgm:spPr/>
      <dgm:t>
        <a:bodyPr/>
        <a:lstStyle/>
        <a:p>
          <a:pPr latinLnBrk="1"/>
          <a:r>
            <a:rPr lang="ko-KR" altLang="en-US" dirty="0"/>
            <a:t>최종 산출</a:t>
          </a:r>
          <a:r>
            <a:rPr lang="en-US" altLang="ko-KR" dirty="0"/>
            <a:t>?</a:t>
          </a:r>
          <a:endParaRPr lang="ko-KR" altLang="en-US" dirty="0"/>
        </a:p>
      </dgm:t>
    </dgm:pt>
    <dgm:pt modelId="{B506B3CF-DAB4-4EE2-89D5-A488DA344A26}" type="parTrans" cxnId="{3480EF5E-63F6-4679-BB7A-3D7E23B869FC}">
      <dgm:prSet/>
      <dgm:spPr/>
      <dgm:t>
        <a:bodyPr/>
        <a:lstStyle/>
        <a:p>
          <a:pPr latinLnBrk="1"/>
          <a:endParaRPr lang="ko-KR" altLang="en-US"/>
        </a:p>
      </dgm:t>
    </dgm:pt>
    <dgm:pt modelId="{FBB63602-4DD6-4A6B-9FFE-AE2C299A9B0F}" type="sibTrans" cxnId="{3480EF5E-63F6-4679-BB7A-3D7E23B869FC}">
      <dgm:prSet/>
      <dgm:spPr/>
      <dgm:t>
        <a:bodyPr/>
        <a:lstStyle/>
        <a:p>
          <a:pPr latinLnBrk="1"/>
          <a:endParaRPr lang="ko-KR" altLang="en-US"/>
        </a:p>
      </dgm:t>
    </dgm:pt>
    <dgm:pt modelId="{7BA73D05-5F22-411B-9376-6FBEC5799578}">
      <dgm:prSet phldrT="[텍스트]"/>
      <dgm:spPr/>
      <dgm:t>
        <a:bodyPr/>
        <a:lstStyle/>
        <a:p>
          <a:pPr latinLnBrk="1"/>
          <a:r>
            <a:rPr lang="en-US" altLang="ko-KR" dirty="0"/>
            <a:t>PHOTON</a:t>
          </a:r>
          <a:endParaRPr lang="ko-KR" altLang="en-US" dirty="0"/>
        </a:p>
      </dgm:t>
    </dgm:pt>
    <dgm:pt modelId="{F7F3F0A6-B4A5-4CA3-9EB4-17AFF7DB74E4}" type="parTrans" cxnId="{D77412DC-20D2-4FE2-A3B9-72C7B9ED074A}">
      <dgm:prSet/>
      <dgm:spPr/>
      <dgm:t>
        <a:bodyPr/>
        <a:lstStyle/>
        <a:p>
          <a:pPr latinLnBrk="1"/>
          <a:endParaRPr lang="ko-KR" altLang="en-US"/>
        </a:p>
      </dgm:t>
    </dgm:pt>
    <dgm:pt modelId="{FD0356BC-4F1C-4BB0-83E2-0D5C08D75EE5}" type="sibTrans" cxnId="{D77412DC-20D2-4FE2-A3B9-72C7B9ED074A}">
      <dgm:prSet/>
      <dgm:spPr/>
      <dgm:t>
        <a:bodyPr/>
        <a:lstStyle/>
        <a:p>
          <a:pPr latinLnBrk="1"/>
          <a:endParaRPr lang="ko-KR" altLang="en-US"/>
        </a:p>
      </dgm:t>
    </dgm:pt>
    <dgm:pt modelId="{38E4290C-4339-46ED-A3E4-DC60B6B785F3}">
      <dgm:prSet phldrT="[텍스트]"/>
      <dgm:spPr/>
      <dgm:t>
        <a:bodyPr/>
        <a:lstStyle/>
        <a:p>
          <a:pPr latinLnBrk="1"/>
          <a:r>
            <a:rPr lang="ko-KR" altLang="en-US" dirty="0"/>
            <a:t>사이즈</a:t>
          </a:r>
          <a:endParaRPr lang="en-US" altLang="ko-KR" dirty="0"/>
        </a:p>
        <a:p>
          <a:pPr latinLnBrk="1"/>
          <a:r>
            <a:rPr lang="en-US" altLang="ko-KR" dirty="0"/>
            <a:t>2000mm X 2000mm X 2000mm </a:t>
          </a:r>
        </a:p>
        <a:p>
          <a:pPr latinLnBrk="1"/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B6988F49-1317-4298-B328-697B5CE721F5}" type="parTrans" cxnId="{92B39710-0F3C-4B2F-8368-CC2873D24B5F}">
      <dgm:prSet/>
      <dgm:spPr/>
      <dgm:t>
        <a:bodyPr/>
        <a:lstStyle/>
        <a:p>
          <a:pPr latinLnBrk="1"/>
          <a:endParaRPr lang="ko-KR" altLang="en-US"/>
        </a:p>
      </dgm:t>
    </dgm:pt>
    <dgm:pt modelId="{AE8F8776-5BB8-43D5-91B3-BB0CCB21BE21}" type="sibTrans" cxnId="{92B39710-0F3C-4B2F-8368-CC2873D24B5F}">
      <dgm:prSet/>
      <dgm:spPr/>
      <dgm:t>
        <a:bodyPr/>
        <a:lstStyle/>
        <a:p>
          <a:pPr latinLnBrk="1"/>
          <a:endParaRPr lang="ko-KR" altLang="en-US"/>
        </a:p>
      </dgm:t>
    </dgm:pt>
    <dgm:pt modelId="{1749BF5E-F4E0-451D-8405-C0AE41D78461}">
      <dgm:prSet phldrT="[텍스트]"/>
      <dgm:spPr/>
      <dgm:t>
        <a:bodyPr/>
        <a:lstStyle/>
        <a:p>
          <a:pPr latinLnBrk="1"/>
          <a:r>
            <a:rPr lang="ko-KR" altLang="en-US" dirty="0"/>
            <a:t>곡률 </a:t>
          </a:r>
          <a:r>
            <a:rPr lang="en-US" altLang="ko-KR" dirty="0"/>
            <a:t>20% </a:t>
          </a:r>
          <a:r>
            <a:rPr lang="ko-KR" altLang="en-US" dirty="0"/>
            <a:t>이상</a:t>
          </a:r>
          <a:r>
            <a:rPr lang="en-US" altLang="ko-KR" dirty="0"/>
            <a:t>?</a:t>
          </a:r>
        </a:p>
      </dgm:t>
    </dgm:pt>
    <dgm:pt modelId="{2C7A0AA0-19F3-4757-8BDD-100885949F98}" type="parTrans" cxnId="{E5EF374A-FC0F-4999-91DF-6B472E794543}">
      <dgm:prSet/>
      <dgm:spPr/>
      <dgm:t>
        <a:bodyPr/>
        <a:lstStyle/>
        <a:p>
          <a:pPr latinLnBrk="1"/>
          <a:endParaRPr lang="ko-KR" altLang="en-US"/>
        </a:p>
      </dgm:t>
    </dgm:pt>
    <dgm:pt modelId="{BA59C5FC-04B0-483B-ACA2-D86FE58AB84E}" type="sibTrans" cxnId="{E5EF374A-FC0F-4999-91DF-6B472E794543}">
      <dgm:prSet/>
      <dgm:spPr/>
      <dgm:t>
        <a:bodyPr/>
        <a:lstStyle/>
        <a:p>
          <a:pPr latinLnBrk="1"/>
          <a:endParaRPr lang="ko-KR" altLang="en-US"/>
        </a:p>
      </dgm:t>
    </dgm:pt>
    <dgm:pt modelId="{EF37443E-B4DB-49EE-85AF-85A6AE034533}">
      <dgm:prSet phldrT="[텍스트]"/>
      <dgm:spPr/>
      <dgm:t>
        <a:bodyPr/>
        <a:lstStyle/>
        <a:p>
          <a:pPr latinLnBrk="1"/>
          <a:r>
            <a:rPr lang="en-US" altLang="ko-KR" dirty="0"/>
            <a:t>KINGROON</a:t>
          </a:r>
          <a:endParaRPr lang="ko-KR" altLang="en-US" dirty="0"/>
        </a:p>
      </dgm:t>
    </dgm:pt>
    <dgm:pt modelId="{EE3E5B3D-1566-44E3-885A-599B1D80E1FC}" type="parTrans" cxnId="{4AFE2380-3E73-4A8A-B124-C02C5EBC3A4F}">
      <dgm:prSet/>
      <dgm:spPr/>
      <dgm:t>
        <a:bodyPr/>
        <a:lstStyle/>
        <a:p>
          <a:pPr latinLnBrk="1"/>
          <a:endParaRPr lang="ko-KR" altLang="en-US"/>
        </a:p>
      </dgm:t>
    </dgm:pt>
    <dgm:pt modelId="{1785BD34-2689-4609-A0AC-B5FE43CEAE13}" type="sibTrans" cxnId="{4AFE2380-3E73-4A8A-B124-C02C5EBC3A4F}">
      <dgm:prSet/>
      <dgm:spPr/>
      <dgm:t>
        <a:bodyPr/>
        <a:lstStyle/>
        <a:p>
          <a:pPr latinLnBrk="1"/>
          <a:endParaRPr lang="ko-KR" altLang="en-US"/>
        </a:p>
      </dgm:t>
    </dgm:pt>
    <dgm:pt modelId="{C1CD911E-0F42-45BE-8983-CF4F74FF9896}">
      <dgm:prSet phldrT="[텍스트]"/>
      <dgm:spPr/>
      <dgm:t>
        <a:bodyPr/>
        <a:lstStyle/>
        <a:p>
          <a:pPr latinLnBrk="1"/>
          <a:r>
            <a:rPr lang="en-US" altLang="ko-KR" dirty="0"/>
            <a:t>CR-30</a:t>
          </a:r>
        </a:p>
      </dgm:t>
    </dgm:pt>
    <dgm:pt modelId="{21332FA0-B608-4969-8A6E-58724D0DAEA0}" type="parTrans" cxnId="{6A9C27B9-EC93-41A5-ACBF-718E5A31DB7D}">
      <dgm:prSet/>
      <dgm:spPr/>
      <dgm:t>
        <a:bodyPr/>
        <a:lstStyle/>
        <a:p>
          <a:pPr latinLnBrk="1"/>
          <a:endParaRPr lang="ko-KR" altLang="en-US"/>
        </a:p>
      </dgm:t>
    </dgm:pt>
    <dgm:pt modelId="{F738C526-3596-465A-87F4-6986B363AB97}" type="sibTrans" cxnId="{6A9C27B9-EC93-41A5-ACBF-718E5A31DB7D}">
      <dgm:prSet/>
      <dgm:spPr/>
      <dgm:t>
        <a:bodyPr/>
        <a:lstStyle/>
        <a:p>
          <a:pPr latinLnBrk="1"/>
          <a:endParaRPr lang="ko-KR" altLang="en-US"/>
        </a:p>
      </dgm:t>
    </dgm:pt>
    <dgm:pt modelId="{005AC41C-7AB9-4451-8E13-7AD1F30E88FF}">
      <dgm:prSet phldrT="[텍스트]"/>
      <dgm:spPr/>
      <dgm:t>
        <a:bodyPr/>
        <a:lstStyle/>
        <a:p>
          <a:pPr latinLnBrk="1"/>
          <a:r>
            <a:rPr lang="en-US" altLang="ko-KR" dirty="0"/>
            <a:t>PHOTON</a:t>
          </a:r>
        </a:p>
      </dgm:t>
    </dgm:pt>
    <dgm:pt modelId="{75F41D62-A933-4178-B17F-52A5983A2DCD}" type="parTrans" cxnId="{BEFE19AA-4D3C-4828-8684-3FE0C1BDC97A}">
      <dgm:prSet/>
      <dgm:spPr/>
      <dgm:t>
        <a:bodyPr/>
        <a:lstStyle/>
        <a:p>
          <a:pPr latinLnBrk="1"/>
          <a:endParaRPr lang="ko-KR" altLang="en-US"/>
        </a:p>
      </dgm:t>
    </dgm:pt>
    <dgm:pt modelId="{D9F18CD7-EEDA-4744-8AF5-D34215B47B91}" type="sibTrans" cxnId="{BEFE19AA-4D3C-4828-8684-3FE0C1BDC97A}">
      <dgm:prSet/>
      <dgm:spPr/>
      <dgm:t>
        <a:bodyPr/>
        <a:lstStyle/>
        <a:p>
          <a:pPr latinLnBrk="1"/>
          <a:endParaRPr lang="ko-KR" altLang="en-US"/>
        </a:p>
      </dgm:t>
    </dgm:pt>
    <dgm:pt modelId="{C0D0B908-74F0-4BB3-ADD5-E351E7D2B366}">
      <dgm:prSet phldrT="[텍스트]"/>
      <dgm:spPr/>
      <dgm:t>
        <a:bodyPr/>
        <a:lstStyle/>
        <a:p>
          <a:pPr latinLnBrk="1"/>
          <a:r>
            <a:rPr lang="en-US" altLang="ko-KR" dirty="0"/>
            <a:t>KINGROON</a:t>
          </a:r>
        </a:p>
      </dgm:t>
    </dgm:pt>
    <dgm:pt modelId="{9CC35730-AA5F-4971-9E83-2B30D6EF5F5D}" type="parTrans" cxnId="{505BE946-A877-4749-BA3E-FF15B883DC92}">
      <dgm:prSet/>
      <dgm:spPr/>
      <dgm:t>
        <a:bodyPr/>
        <a:lstStyle/>
        <a:p>
          <a:pPr latinLnBrk="1"/>
          <a:endParaRPr lang="ko-KR" altLang="en-US"/>
        </a:p>
      </dgm:t>
    </dgm:pt>
    <dgm:pt modelId="{AB32EBE8-3C9B-4FF9-84FC-669901B769AF}" type="sibTrans" cxnId="{505BE946-A877-4749-BA3E-FF15B883DC92}">
      <dgm:prSet/>
      <dgm:spPr/>
      <dgm:t>
        <a:bodyPr/>
        <a:lstStyle/>
        <a:p>
          <a:pPr latinLnBrk="1"/>
          <a:endParaRPr lang="ko-KR" altLang="en-US"/>
        </a:p>
      </dgm:t>
    </dgm:pt>
    <dgm:pt modelId="{06D41677-0710-4A68-9C5F-8DE8B6457DCC}">
      <dgm:prSet/>
      <dgm:spPr/>
      <dgm:t>
        <a:bodyPr/>
        <a:lstStyle/>
        <a:p>
          <a:pPr latinLnBrk="1"/>
          <a:r>
            <a:rPr lang="ko-KR" altLang="en-US" dirty="0"/>
            <a:t>사이즈</a:t>
          </a:r>
          <a:endParaRPr lang="en-US" altLang="ko-KR" dirty="0"/>
        </a:p>
        <a:p>
          <a:pPr latinLnBrk="1"/>
          <a:r>
            <a:rPr lang="en-US" altLang="ko-KR" dirty="0"/>
            <a:t>2000mm X 2000mm X 2000mm ?</a:t>
          </a:r>
        </a:p>
      </dgm:t>
    </dgm:pt>
    <dgm:pt modelId="{31046186-CABD-4774-A693-A8ED550D7929}" type="parTrans" cxnId="{7AA306FA-4D32-4D5F-BFED-FDD52147A7F8}">
      <dgm:prSet/>
      <dgm:spPr/>
      <dgm:t>
        <a:bodyPr/>
        <a:lstStyle/>
        <a:p>
          <a:pPr latinLnBrk="1"/>
          <a:endParaRPr lang="ko-KR" altLang="en-US"/>
        </a:p>
      </dgm:t>
    </dgm:pt>
    <dgm:pt modelId="{30810096-9C42-43AA-A3C4-1B35EA5EFDFE}" type="sibTrans" cxnId="{7AA306FA-4D32-4D5F-BFED-FDD52147A7F8}">
      <dgm:prSet/>
      <dgm:spPr/>
      <dgm:t>
        <a:bodyPr/>
        <a:lstStyle/>
        <a:p>
          <a:pPr latinLnBrk="1"/>
          <a:endParaRPr lang="ko-KR" altLang="en-US"/>
        </a:p>
      </dgm:t>
    </dgm:pt>
    <dgm:pt modelId="{5CE797CF-8CD1-4391-9420-0FB55EB3C94A}">
      <dgm:prSet/>
      <dgm:spPr/>
      <dgm:t>
        <a:bodyPr/>
        <a:lstStyle/>
        <a:p>
          <a:pPr latinLnBrk="1"/>
          <a:r>
            <a:rPr lang="en-US" altLang="ko-KR" dirty="0"/>
            <a:t>CR-30</a:t>
          </a:r>
        </a:p>
      </dgm:t>
    </dgm:pt>
    <dgm:pt modelId="{C821C8E2-D4C3-43C4-A4F3-A817F8689FFA}" type="parTrans" cxnId="{5F3AC91F-1DDB-461F-89FD-7C13EBA19D71}">
      <dgm:prSet/>
      <dgm:spPr/>
      <dgm:t>
        <a:bodyPr/>
        <a:lstStyle/>
        <a:p>
          <a:pPr latinLnBrk="1"/>
          <a:endParaRPr lang="ko-KR" altLang="en-US"/>
        </a:p>
      </dgm:t>
    </dgm:pt>
    <dgm:pt modelId="{297B9857-82EE-415E-B275-00704F276AB1}" type="sibTrans" cxnId="{5F3AC91F-1DDB-461F-89FD-7C13EBA19D71}">
      <dgm:prSet/>
      <dgm:spPr/>
      <dgm:t>
        <a:bodyPr/>
        <a:lstStyle/>
        <a:p>
          <a:pPr latinLnBrk="1"/>
          <a:endParaRPr lang="ko-KR" altLang="en-US"/>
        </a:p>
      </dgm:t>
    </dgm:pt>
    <dgm:pt modelId="{22BFA395-389B-4C93-A4B1-74C0013181F8}">
      <dgm:prSet phldrT="[텍스트]"/>
      <dgm:spPr/>
      <dgm:t>
        <a:bodyPr/>
        <a:lstStyle/>
        <a:p>
          <a:pPr latinLnBrk="1"/>
          <a:r>
            <a:rPr lang="en-US" altLang="ko-KR" dirty="0"/>
            <a:t>OVERHANG 60Deg.   </a:t>
          </a:r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63C912CA-68F2-431B-8AA4-B5DB710052DF}" type="parTrans" cxnId="{38E19526-1230-464E-A45D-25585DF76194}">
      <dgm:prSet/>
      <dgm:spPr/>
      <dgm:t>
        <a:bodyPr/>
        <a:lstStyle/>
        <a:p>
          <a:pPr latinLnBrk="1"/>
          <a:endParaRPr lang="ko-KR" altLang="en-US"/>
        </a:p>
      </dgm:t>
    </dgm:pt>
    <dgm:pt modelId="{F57A019F-05DA-4DDF-8FC3-B6EAD0176241}" type="sibTrans" cxnId="{38E19526-1230-464E-A45D-25585DF76194}">
      <dgm:prSet/>
      <dgm:spPr/>
      <dgm:t>
        <a:bodyPr/>
        <a:lstStyle/>
        <a:p>
          <a:pPr latinLnBrk="1"/>
          <a:endParaRPr lang="ko-KR" altLang="en-US"/>
        </a:p>
      </dgm:t>
    </dgm:pt>
    <dgm:pt modelId="{BE4BBD02-0AEC-4FC6-892D-C8D4CF376CF8}">
      <dgm:prSet phldrT="[텍스트]"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</a:t>
          </a:r>
          <a:endParaRPr lang="en-US" altLang="ko-KR" dirty="0"/>
        </a:p>
      </dgm:t>
    </dgm:pt>
    <dgm:pt modelId="{CB19C8E7-A0BF-4B67-83DE-12F47F964E4F}" type="parTrans" cxnId="{342DEF11-45D5-4198-B77A-396BD77E5ECE}">
      <dgm:prSet/>
      <dgm:spPr/>
      <dgm:t>
        <a:bodyPr/>
        <a:lstStyle/>
        <a:p>
          <a:pPr latinLnBrk="1"/>
          <a:endParaRPr lang="ko-KR" altLang="en-US"/>
        </a:p>
      </dgm:t>
    </dgm:pt>
    <dgm:pt modelId="{A6B13CA6-C8BD-48DD-B55D-419C044085C7}" type="sibTrans" cxnId="{342DEF11-45D5-4198-B77A-396BD77E5ECE}">
      <dgm:prSet/>
      <dgm:spPr/>
      <dgm:t>
        <a:bodyPr/>
        <a:lstStyle/>
        <a:p>
          <a:pPr latinLnBrk="1"/>
          <a:endParaRPr lang="ko-KR" altLang="en-US"/>
        </a:p>
      </dgm:t>
    </dgm:pt>
    <dgm:pt modelId="{1F481EAE-78D0-40C3-AD17-BA14FAAD0F8E}">
      <dgm:prSet/>
      <dgm:spPr/>
      <dgm:t>
        <a:bodyPr/>
        <a:lstStyle/>
        <a:p>
          <a:pPr latinLnBrk="1"/>
          <a:r>
            <a:rPr lang="en-US" altLang="ko-KR" dirty="0"/>
            <a:t>OVERHANG 60Deg.  </a:t>
          </a:r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8D3019CC-997E-4E1C-B9B9-22B7B79FD0A2}" type="parTrans" cxnId="{B000E4A3-E380-4CEE-A8AC-BB3B5FE636E8}">
      <dgm:prSet/>
      <dgm:spPr/>
      <dgm:t>
        <a:bodyPr/>
        <a:lstStyle/>
        <a:p>
          <a:pPr latinLnBrk="1"/>
          <a:endParaRPr lang="ko-KR" altLang="en-US"/>
        </a:p>
      </dgm:t>
    </dgm:pt>
    <dgm:pt modelId="{94373C91-7DFB-4F60-A045-754D54ABF37E}" type="sibTrans" cxnId="{B000E4A3-E380-4CEE-A8AC-BB3B5FE636E8}">
      <dgm:prSet/>
      <dgm:spPr/>
      <dgm:t>
        <a:bodyPr/>
        <a:lstStyle/>
        <a:p>
          <a:pPr latinLnBrk="1"/>
          <a:endParaRPr lang="ko-KR" altLang="en-US"/>
        </a:p>
      </dgm:t>
    </dgm:pt>
    <dgm:pt modelId="{0E638895-3CAA-4CB0-8346-DD9E307554FD}">
      <dgm:prSet/>
      <dgm:spPr/>
      <dgm:t>
        <a:bodyPr/>
        <a:lstStyle/>
        <a:p>
          <a:pPr latinLnBrk="1"/>
          <a:r>
            <a:rPr lang="en-US" altLang="ko-KR" dirty="0"/>
            <a:t>OVERHANG 60Deg.  </a:t>
          </a:r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10CE76E3-FAD7-408D-AACE-9CD0B603BC3D}" type="parTrans" cxnId="{AC1C029E-7E9E-4826-92C5-5AF47BAF18E6}">
      <dgm:prSet/>
      <dgm:spPr/>
      <dgm:t>
        <a:bodyPr/>
        <a:lstStyle/>
        <a:p>
          <a:pPr latinLnBrk="1"/>
          <a:endParaRPr lang="ko-KR" altLang="en-US"/>
        </a:p>
      </dgm:t>
    </dgm:pt>
    <dgm:pt modelId="{086F61B1-130D-4BF0-8B92-6C6679C4A717}" type="sibTrans" cxnId="{AC1C029E-7E9E-4826-92C5-5AF47BAF18E6}">
      <dgm:prSet/>
      <dgm:spPr/>
      <dgm:t>
        <a:bodyPr/>
        <a:lstStyle/>
        <a:p>
          <a:pPr latinLnBrk="1"/>
          <a:endParaRPr lang="ko-KR" altLang="en-US"/>
        </a:p>
      </dgm:t>
    </dgm:pt>
    <dgm:pt modelId="{C1B04C54-3347-4762-B1E8-FF12FCD425FA}">
      <dgm:prSet phldrT="[텍스트]"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 </a:t>
          </a:r>
          <a:r>
            <a:rPr lang="en-US" altLang="ko-KR" dirty="0"/>
            <a:t>X</a:t>
          </a:r>
        </a:p>
      </dgm:t>
    </dgm:pt>
    <dgm:pt modelId="{22572FA9-869E-4740-B866-FE560E5320B3}" type="parTrans" cxnId="{FD68CAC1-61D8-47D2-8D86-7B54CFAFFCA2}">
      <dgm:prSet/>
      <dgm:spPr/>
      <dgm:t>
        <a:bodyPr/>
        <a:lstStyle/>
        <a:p>
          <a:pPr latinLnBrk="1"/>
          <a:endParaRPr lang="ko-KR" altLang="en-US"/>
        </a:p>
      </dgm:t>
    </dgm:pt>
    <dgm:pt modelId="{4A096216-B56C-4D40-BD20-E4E11BB30558}" type="sibTrans" cxnId="{FD68CAC1-61D8-47D2-8D86-7B54CFAFFCA2}">
      <dgm:prSet/>
      <dgm:spPr/>
      <dgm:t>
        <a:bodyPr/>
        <a:lstStyle/>
        <a:p>
          <a:pPr latinLnBrk="1"/>
          <a:endParaRPr lang="ko-KR" altLang="en-US"/>
        </a:p>
      </dgm:t>
    </dgm:pt>
    <dgm:pt modelId="{6A170950-5A48-4CA0-9BB3-168E90AF6590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</a:t>
          </a:r>
          <a:endParaRPr lang="en-US" altLang="ko-KR" dirty="0"/>
        </a:p>
      </dgm:t>
    </dgm:pt>
    <dgm:pt modelId="{9B03B794-75AA-4A03-B961-CB82776EE639}" type="parTrans" cxnId="{01D87592-B80F-49CB-8A62-63B15D29485E}">
      <dgm:prSet/>
      <dgm:spPr/>
      <dgm:t>
        <a:bodyPr/>
        <a:lstStyle/>
        <a:p>
          <a:pPr latinLnBrk="1"/>
          <a:endParaRPr lang="ko-KR" altLang="en-US"/>
        </a:p>
      </dgm:t>
    </dgm:pt>
    <dgm:pt modelId="{F219A0D0-7C6A-4B03-8AB1-EE107E2AE13A}" type="sibTrans" cxnId="{01D87592-B80F-49CB-8A62-63B15D29485E}">
      <dgm:prSet/>
      <dgm:spPr/>
      <dgm:t>
        <a:bodyPr/>
        <a:lstStyle/>
        <a:p>
          <a:pPr latinLnBrk="1"/>
          <a:endParaRPr lang="ko-KR" altLang="en-US"/>
        </a:p>
      </dgm:t>
    </dgm:pt>
    <dgm:pt modelId="{11A5CD0F-6C5B-436A-85ED-A4191A2B7C1F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 </a:t>
          </a:r>
          <a:r>
            <a:rPr lang="en-US" altLang="ko-KR" dirty="0"/>
            <a:t>X</a:t>
          </a:r>
        </a:p>
      </dgm:t>
    </dgm:pt>
    <dgm:pt modelId="{29682D06-BB74-45BF-9142-56013C9F1950}" type="parTrans" cxnId="{57A3A251-1D18-46AB-9A1E-69C78617F9E8}">
      <dgm:prSet/>
      <dgm:spPr/>
      <dgm:t>
        <a:bodyPr/>
        <a:lstStyle/>
        <a:p>
          <a:pPr latinLnBrk="1"/>
          <a:endParaRPr lang="ko-KR" altLang="en-US"/>
        </a:p>
      </dgm:t>
    </dgm:pt>
    <dgm:pt modelId="{23142BFA-1A00-4933-A2C6-2CABDD765141}" type="sibTrans" cxnId="{57A3A251-1D18-46AB-9A1E-69C78617F9E8}">
      <dgm:prSet/>
      <dgm:spPr/>
      <dgm:t>
        <a:bodyPr/>
        <a:lstStyle/>
        <a:p>
          <a:pPr latinLnBrk="1"/>
          <a:endParaRPr lang="ko-KR" altLang="en-US"/>
        </a:p>
      </dgm:t>
    </dgm:pt>
    <dgm:pt modelId="{B3F06DF4-8D6D-47DD-85E1-88A0BF3FE265}">
      <dgm:prSet phldrT="[텍스트]"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</a:t>
          </a:r>
        </a:p>
      </dgm:t>
    </dgm:pt>
    <dgm:pt modelId="{1B5EC22E-1599-4BDD-9939-E9572C5701A9}" type="parTrans" cxnId="{792D4B36-8A39-440C-A47A-33D1CBA8532C}">
      <dgm:prSet/>
      <dgm:spPr/>
      <dgm:t>
        <a:bodyPr/>
        <a:lstStyle/>
        <a:p>
          <a:pPr latinLnBrk="1"/>
          <a:endParaRPr lang="ko-KR" altLang="en-US"/>
        </a:p>
      </dgm:t>
    </dgm:pt>
    <dgm:pt modelId="{9D1B1E01-4CA8-40C0-B45E-70C38D0A8C0E}" type="sibTrans" cxnId="{792D4B36-8A39-440C-A47A-33D1CBA8532C}">
      <dgm:prSet/>
      <dgm:spPr/>
      <dgm:t>
        <a:bodyPr/>
        <a:lstStyle/>
        <a:p>
          <a:pPr latinLnBrk="1"/>
          <a:endParaRPr lang="ko-KR" altLang="en-US"/>
        </a:p>
      </dgm:t>
    </dgm:pt>
    <dgm:pt modelId="{DE0895A7-35D3-40E9-8F5A-D2B4D2A32B3D}">
      <dgm:prSet phldrT="[텍스트]"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 </a:t>
          </a:r>
          <a:r>
            <a:rPr lang="en-US" altLang="ko-KR" dirty="0"/>
            <a:t>X</a:t>
          </a:r>
          <a:endParaRPr lang="ko-KR" altLang="en-US" dirty="0"/>
        </a:p>
      </dgm:t>
    </dgm:pt>
    <dgm:pt modelId="{87F9BAD3-920D-4FDB-AF39-0A520BDDB2DF}" type="parTrans" cxnId="{BB9B24F2-3F3C-4425-B41D-72382BDA496C}">
      <dgm:prSet/>
      <dgm:spPr/>
      <dgm:t>
        <a:bodyPr/>
        <a:lstStyle/>
        <a:p>
          <a:pPr latinLnBrk="1"/>
          <a:endParaRPr lang="ko-KR" altLang="en-US"/>
        </a:p>
      </dgm:t>
    </dgm:pt>
    <dgm:pt modelId="{C4828425-0314-4A1E-8974-2107621DDAA6}" type="sibTrans" cxnId="{BB9B24F2-3F3C-4425-B41D-72382BDA496C}">
      <dgm:prSet/>
      <dgm:spPr/>
      <dgm:t>
        <a:bodyPr/>
        <a:lstStyle/>
        <a:p>
          <a:pPr latinLnBrk="1"/>
          <a:endParaRPr lang="ko-KR" altLang="en-US"/>
        </a:p>
      </dgm:t>
    </dgm:pt>
    <dgm:pt modelId="{44220848-DB9A-49AC-9E08-D8536F45A4D5}">
      <dgm:prSet/>
      <dgm:spPr/>
      <dgm:t>
        <a:bodyPr/>
        <a:lstStyle/>
        <a:p>
          <a:pPr latinLnBrk="1"/>
          <a:r>
            <a:rPr lang="en-US" altLang="ko-KR" dirty="0"/>
            <a:t>OVERHANG 60Deg.  </a:t>
          </a:r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75605B89-43C4-46A2-9AB7-E3DBDCB0D3CD}" type="parTrans" cxnId="{5A36BD3A-E957-43EE-8ECE-675E88797078}">
      <dgm:prSet/>
      <dgm:spPr/>
      <dgm:t>
        <a:bodyPr/>
        <a:lstStyle/>
        <a:p>
          <a:pPr latinLnBrk="1"/>
          <a:endParaRPr lang="ko-KR" altLang="en-US"/>
        </a:p>
      </dgm:t>
    </dgm:pt>
    <dgm:pt modelId="{8F11CA8C-5C22-4380-902F-814F8EA35AAD}" type="sibTrans" cxnId="{5A36BD3A-E957-43EE-8ECE-675E88797078}">
      <dgm:prSet/>
      <dgm:spPr/>
      <dgm:t>
        <a:bodyPr/>
        <a:lstStyle/>
        <a:p>
          <a:pPr latinLnBrk="1"/>
          <a:endParaRPr lang="ko-KR" altLang="en-US"/>
        </a:p>
      </dgm:t>
    </dgm:pt>
    <dgm:pt modelId="{5B063A66-9DE8-497D-89C6-342E881C7F0B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</a:t>
          </a:r>
          <a:endParaRPr lang="en-US" altLang="ko-KR" dirty="0"/>
        </a:p>
      </dgm:t>
    </dgm:pt>
    <dgm:pt modelId="{4B250BC8-8539-4ADC-A3D5-24964C14291B}" type="parTrans" cxnId="{93F0EAC0-3230-45D4-A96C-342D2153DDAD}">
      <dgm:prSet/>
      <dgm:spPr/>
      <dgm:t>
        <a:bodyPr/>
        <a:lstStyle/>
        <a:p>
          <a:pPr latinLnBrk="1"/>
          <a:endParaRPr lang="ko-KR" altLang="en-US"/>
        </a:p>
      </dgm:t>
    </dgm:pt>
    <dgm:pt modelId="{E9D4DD60-ACAE-4507-82A7-49CA0DCE97F9}" type="sibTrans" cxnId="{93F0EAC0-3230-45D4-A96C-342D2153DDAD}">
      <dgm:prSet/>
      <dgm:spPr/>
      <dgm:t>
        <a:bodyPr/>
        <a:lstStyle/>
        <a:p>
          <a:pPr latinLnBrk="1"/>
          <a:endParaRPr lang="ko-KR" altLang="en-US"/>
        </a:p>
      </dgm:t>
    </dgm:pt>
    <dgm:pt modelId="{C9A7BACB-2426-401C-85F8-7AB7DB9F8DC5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 </a:t>
          </a:r>
          <a:r>
            <a:rPr lang="en-US" altLang="ko-KR" dirty="0"/>
            <a:t>X</a:t>
          </a:r>
        </a:p>
      </dgm:t>
    </dgm:pt>
    <dgm:pt modelId="{2FBE04F9-D02A-4A17-AEE0-460F1A8F9244}" type="parTrans" cxnId="{3F245CDB-D8BF-41BA-8956-5EA0D8F21E84}">
      <dgm:prSet/>
      <dgm:spPr/>
      <dgm:t>
        <a:bodyPr/>
        <a:lstStyle/>
        <a:p>
          <a:pPr latinLnBrk="1"/>
          <a:endParaRPr lang="ko-KR" altLang="en-US"/>
        </a:p>
      </dgm:t>
    </dgm:pt>
    <dgm:pt modelId="{ADF62083-8F93-4612-9919-BE5C524D17FB}" type="sibTrans" cxnId="{3F245CDB-D8BF-41BA-8956-5EA0D8F21E84}">
      <dgm:prSet/>
      <dgm:spPr/>
      <dgm:t>
        <a:bodyPr/>
        <a:lstStyle/>
        <a:p>
          <a:pPr latinLnBrk="1"/>
          <a:endParaRPr lang="ko-KR" altLang="en-US"/>
        </a:p>
      </dgm:t>
    </dgm:pt>
    <dgm:pt modelId="{D887CBF2-05BC-4C19-9400-491E1DC5C290}">
      <dgm:prSet/>
      <dgm:spPr/>
      <dgm:t>
        <a:bodyPr/>
        <a:lstStyle/>
        <a:p>
          <a:pPr latinLnBrk="1"/>
          <a:r>
            <a:rPr lang="en-US" altLang="ko-KR" dirty="0"/>
            <a:t>OVERHANG 60Deg.  </a:t>
          </a:r>
          <a:r>
            <a:rPr lang="ko-KR" altLang="en-US" dirty="0"/>
            <a:t>이상</a:t>
          </a:r>
          <a:r>
            <a:rPr lang="en-US" altLang="ko-KR" dirty="0"/>
            <a:t>?</a:t>
          </a:r>
          <a:endParaRPr lang="ko-KR" altLang="en-US" dirty="0"/>
        </a:p>
      </dgm:t>
    </dgm:pt>
    <dgm:pt modelId="{C737C4E6-B56C-4BDB-87D0-C14552F57CE0}" type="parTrans" cxnId="{ECA79765-A07F-425D-943B-FCCBF45C8475}">
      <dgm:prSet/>
      <dgm:spPr/>
      <dgm:t>
        <a:bodyPr/>
        <a:lstStyle/>
        <a:p>
          <a:pPr latinLnBrk="1"/>
          <a:endParaRPr lang="ko-KR" altLang="en-US"/>
        </a:p>
      </dgm:t>
    </dgm:pt>
    <dgm:pt modelId="{52512526-B504-4E18-9E2A-5F6D182FEA69}" type="sibTrans" cxnId="{ECA79765-A07F-425D-943B-FCCBF45C8475}">
      <dgm:prSet/>
      <dgm:spPr/>
      <dgm:t>
        <a:bodyPr/>
        <a:lstStyle/>
        <a:p>
          <a:pPr latinLnBrk="1"/>
          <a:endParaRPr lang="ko-KR" altLang="en-US"/>
        </a:p>
      </dgm:t>
    </dgm:pt>
    <dgm:pt modelId="{53869A82-35D2-46D0-8327-D3BAE1ACAA9A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</a:t>
          </a:r>
          <a:endParaRPr lang="en-US" altLang="ko-KR" dirty="0"/>
        </a:p>
      </dgm:t>
    </dgm:pt>
    <dgm:pt modelId="{A1A31A7B-D559-4141-8F04-9E76EBDA2318}" type="parTrans" cxnId="{6E1997A3-BC94-4AEA-9F80-BC5920CD171C}">
      <dgm:prSet/>
      <dgm:spPr/>
      <dgm:t>
        <a:bodyPr/>
        <a:lstStyle/>
        <a:p>
          <a:pPr latinLnBrk="1"/>
          <a:endParaRPr lang="ko-KR" altLang="en-US"/>
        </a:p>
      </dgm:t>
    </dgm:pt>
    <dgm:pt modelId="{35C2FDBD-400F-4A4D-B9F7-819ADAD9DCAE}" type="sibTrans" cxnId="{6E1997A3-BC94-4AEA-9F80-BC5920CD171C}">
      <dgm:prSet/>
      <dgm:spPr/>
      <dgm:t>
        <a:bodyPr/>
        <a:lstStyle/>
        <a:p>
          <a:pPr latinLnBrk="1"/>
          <a:endParaRPr lang="ko-KR" altLang="en-US"/>
        </a:p>
      </dgm:t>
    </dgm:pt>
    <dgm:pt modelId="{00CE08B3-98D9-4905-BA2C-67AA2F095E52}">
      <dgm:prSet/>
      <dgm:spPr/>
      <dgm:t>
        <a:bodyPr/>
        <a:lstStyle/>
        <a:p>
          <a:pPr latinLnBrk="1"/>
          <a:r>
            <a:rPr lang="en-US" altLang="ko-KR" dirty="0"/>
            <a:t>Support </a:t>
          </a:r>
          <a:r>
            <a:rPr lang="ko-KR" altLang="en-US" dirty="0"/>
            <a:t>생성 </a:t>
          </a:r>
          <a:r>
            <a:rPr lang="en-US" altLang="ko-KR" dirty="0"/>
            <a:t>X</a:t>
          </a:r>
        </a:p>
      </dgm:t>
    </dgm:pt>
    <dgm:pt modelId="{234E0EC8-04A4-42A6-A449-A237D138E778}" type="parTrans" cxnId="{8E3AA182-66C2-47D2-8A29-7E161F00C4EE}">
      <dgm:prSet/>
      <dgm:spPr/>
      <dgm:t>
        <a:bodyPr/>
        <a:lstStyle/>
        <a:p>
          <a:pPr latinLnBrk="1"/>
          <a:endParaRPr lang="ko-KR" altLang="en-US"/>
        </a:p>
      </dgm:t>
    </dgm:pt>
    <dgm:pt modelId="{F67E35D5-EE4B-401C-A035-44485355CC4F}" type="sibTrans" cxnId="{8E3AA182-66C2-47D2-8A29-7E161F00C4EE}">
      <dgm:prSet/>
      <dgm:spPr/>
      <dgm:t>
        <a:bodyPr/>
        <a:lstStyle/>
        <a:p>
          <a:pPr latinLnBrk="1"/>
          <a:endParaRPr lang="ko-KR" altLang="en-US"/>
        </a:p>
      </dgm:t>
    </dgm:pt>
    <dgm:pt modelId="{5829A905-0041-4D5B-9005-25F2FE192F13}" type="pres">
      <dgm:prSet presAssocID="{9D0BE94D-A6F8-4FD5-A579-08972B8E127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9397DC1-4BC5-4076-8368-05A57B38FF03}" type="pres">
      <dgm:prSet presAssocID="{D34DD940-D995-433E-8907-6FD2E1A72D8A}" presName="hierRoot1" presStyleCnt="0"/>
      <dgm:spPr/>
    </dgm:pt>
    <dgm:pt modelId="{73314724-1628-4B76-AC2A-17BC5547D7D6}" type="pres">
      <dgm:prSet presAssocID="{D34DD940-D995-433E-8907-6FD2E1A72D8A}" presName="composite" presStyleCnt="0"/>
      <dgm:spPr/>
    </dgm:pt>
    <dgm:pt modelId="{0AD99B99-1AB0-4BAD-A920-43EE963E71CC}" type="pres">
      <dgm:prSet presAssocID="{D34DD940-D995-433E-8907-6FD2E1A72D8A}" presName="background" presStyleLbl="node0" presStyleIdx="0" presStyleCnt="1"/>
      <dgm:spPr/>
    </dgm:pt>
    <dgm:pt modelId="{2E1E0697-CE64-48F8-BEDE-2A8CB4883501}" type="pres">
      <dgm:prSet presAssocID="{D34DD940-D995-433E-8907-6FD2E1A72D8A}" presName="text" presStyleLbl="fgAcc0" presStyleIdx="0" presStyleCnt="1">
        <dgm:presLayoutVars>
          <dgm:chPref val="3"/>
        </dgm:presLayoutVars>
      </dgm:prSet>
      <dgm:spPr/>
    </dgm:pt>
    <dgm:pt modelId="{0F0AC018-A7A0-4050-80DD-712E688812B0}" type="pres">
      <dgm:prSet presAssocID="{D34DD940-D995-433E-8907-6FD2E1A72D8A}" presName="hierChild2" presStyleCnt="0"/>
      <dgm:spPr/>
    </dgm:pt>
    <dgm:pt modelId="{3CAC926A-EDF7-4FFA-A285-445F133FBD6A}" type="pres">
      <dgm:prSet presAssocID="{B506B3CF-DAB4-4EE2-89D5-A488DA344A26}" presName="Name10" presStyleLbl="parChTrans1D2" presStyleIdx="0" presStyleCnt="2"/>
      <dgm:spPr/>
    </dgm:pt>
    <dgm:pt modelId="{E58DDF90-812F-49AA-9569-75EC9EDF0588}" type="pres">
      <dgm:prSet presAssocID="{6F6B7D66-90BE-49DC-8E2B-587E09F62DB6}" presName="hierRoot2" presStyleCnt="0"/>
      <dgm:spPr/>
    </dgm:pt>
    <dgm:pt modelId="{FF9C0005-D8B3-4302-BD07-8F9F48BA8228}" type="pres">
      <dgm:prSet presAssocID="{6F6B7D66-90BE-49DC-8E2B-587E09F62DB6}" presName="composite2" presStyleCnt="0"/>
      <dgm:spPr/>
    </dgm:pt>
    <dgm:pt modelId="{962D8DED-34C9-4603-A710-E8B3DD27D218}" type="pres">
      <dgm:prSet presAssocID="{6F6B7D66-90BE-49DC-8E2B-587E09F62DB6}" presName="background2" presStyleLbl="node2" presStyleIdx="0" presStyleCnt="2"/>
      <dgm:spPr/>
    </dgm:pt>
    <dgm:pt modelId="{9662E743-577B-4ED6-96C7-2A173975412A}" type="pres">
      <dgm:prSet presAssocID="{6F6B7D66-90BE-49DC-8E2B-587E09F62DB6}" presName="text2" presStyleLbl="fgAcc2" presStyleIdx="0" presStyleCnt="2">
        <dgm:presLayoutVars>
          <dgm:chPref val="3"/>
        </dgm:presLayoutVars>
      </dgm:prSet>
      <dgm:spPr/>
    </dgm:pt>
    <dgm:pt modelId="{50A1CF5B-BD79-4DE6-967B-62D5BDCD381B}" type="pres">
      <dgm:prSet presAssocID="{6F6B7D66-90BE-49DC-8E2B-587E09F62DB6}" presName="hierChild3" presStyleCnt="0"/>
      <dgm:spPr/>
    </dgm:pt>
    <dgm:pt modelId="{2FF60111-8332-4798-AD32-B4A06512CD40}" type="pres">
      <dgm:prSet presAssocID="{F7F3F0A6-B4A5-4CA3-9EB4-17AFF7DB74E4}" presName="Name17" presStyleLbl="parChTrans1D3" presStyleIdx="0" presStyleCnt="4"/>
      <dgm:spPr/>
    </dgm:pt>
    <dgm:pt modelId="{8A2B3CC4-10D2-43C6-B522-D0C39128A0D5}" type="pres">
      <dgm:prSet presAssocID="{7BA73D05-5F22-411B-9376-6FBEC5799578}" presName="hierRoot3" presStyleCnt="0"/>
      <dgm:spPr/>
    </dgm:pt>
    <dgm:pt modelId="{E746561D-D682-4E8C-A326-47C8E97F39CA}" type="pres">
      <dgm:prSet presAssocID="{7BA73D05-5F22-411B-9376-6FBEC5799578}" presName="composite3" presStyleCnt="0"/>
      <dgm:spPr/>
    </dgm:pt>
    <dgm:pt modelId="{BBFDFEF6-E59D-4933-8178-005206311303}" type="pres">
      <dgm:prSet presAssocID="{7BA73D05-5F22-411B-9376-6FBEC5799578}" presName="background3" presStyleLbl="node3" presStyleIdx="0" presStyleCnt="4"/>
      <dgm:spPr/>
    </dgm:pt>
    <dgm:pt modelId="{258F6297-3A44-4D0F-ACD5-6C59AA1E58DA}" type="pres">
      <dgm:prSet presAssocID="{7BA73D05-5F22-411B-9376-6FBEC5799578}" presName="text3" presStyleLbl="fgAcc3" presStyleIdx="0" presStyleCnt="4">
        <dgm:presLayoutVars>
          <dgm:chPref val="3"/>
        </dgm:presLayoutVars>
      </dgm:prSet>
      <dgm:spPr/>
    </dgm:pt>
    <dgm:pt modelId="{4FBF1B5B-F88B-424C-85F3-90E0E5599D1A}" type="pres">
      <dgm:prSet presAssocID="{7BA73D05-5F22-411B-9376-6FBEC5799578}" presName="hierChild4" presStyleCnt="0"/>
      <dgm:spPr/>
    </dgm:pt>
    <dgm:pt modelId="{85BD9E5A-BF02-4A81-8FCB-5AE48440B7D6}" type="pres">
      <dgm:prSet presAssocID="{63C912CA-68F2-431B-8AA4-B5DB710052DF}" presName="Name23" presStyleLbl="parChTrans1D4" presStyleIdx="0" presStyleCnt="19"/>
      <dgm:spPr/>
    </dgm:pt>
    <dgm:pt modelId="{8D2C9E86-BD60-4C8C-AA0C-212609FBD118}" type="pres">
      <dgm:prSet presAssocID="{22BFA395-389B-4C93-A4B1-74C0013181F8}" presName="hierRoot4" presStyleCnt="0"/>
      <dgm:spPr/>
    </dgm:pt>
    <dgm:pt modelId="{CB071600-66C6-4822-A8CE-23EA3AFE5150}" type="pres">
      <dgm:prSet presAssocID="{22BFA395-389B-4C93-A4B1-74C0013181F8}" presName="composite4" presStyleCnt="0"/>
      <dgm:spPr/>
    </dgm:pt>
    <dgm:pt modelId="{EBE8B86E-6327-4865-B423-D49F3B4EFB16}" type="pres">
      <dgm:prSet presAssocID="{22BFA395-389B-4C93-A4B1-74C0013181F8}" presName="background4" presStyleLbl="node4" presStyleIdx="0" presStyleCnt="19"/>
      <dgm:spPr/>
    </dgm:pt>
    <dgm:pt modelId="{D0047064-A3BF-4998-9D37-817778BA7862}" type="pres">
      <dgm:prSet presAssocID="{22BFA395-389B-4C93-A4B1-74C0013181F8}" presName="text4" presStyleLbl="fgAcc4" presStyleIdx="0" presStyleCnt="19">
        <dgm:presLayoutVars>
          <dgm:chPref val="3"/>
        </dgm:presLayoutVars>
      </dgm:prSet>
      <dgm:spPr/>
    </dgm:pt>
    <dgm:pt modelId="{D433706C-8F07-40F9-BCFD-0CAADCDCDA85}" type="pres">
      <dgm:prSet presAssocID="{22BFA395-389B-4C93-A4B1-74C0013181F8}" presName="hierChild5" presStyleCnt="0"/>
      <dgm:spPr/>
    </dgm:pt>
    <dgm:pt modelId="{C7B0DDA9-73D4-49E5-8A99-0198CC77DBB0}" type="pres">
      <dgm:prSet presAssocID="{1B5EC22E-1599-4BDD-9939-E9572C5701A9}" presName="Name23" presStyleLbl="parChTrans1D4" presStyleIdx="1" presStyleCnt="19"/>
      <dgm:spPr/>
    </dgm:pt>
    <dgm:pt modelId="{DB182F32-C33E-45BE-8C57-27C60BA9CC34}" type="pres">
      <dgm:prSet presAssocID="{B3F06DF4-8D6D-47DD-85E1-88A0BF3FE265}" presName="hierRoot4" presStyleCnt="0"/>
      <dgm:spPr/>
    </dgm:pt>
    <dgm:pt modelId="{B005CA78-627E-4696-9218-AADA8F1E4D9B}" type="pres">
      <dgm:prSet presAssocID="{B3F06DF4-8D6D-47DD-85E1-88A0BF3FE265}" presName="composite4" presStyleCnt="0"/>
      <dgm:spPr/>
    </dgm:pt>
    <dgm:pt modelId="{82BDC834-F2CC-4050-A875-556791BFE3A7}" type="pres">
      <dgm:prSet presAssocID="{B3F06DF4-8D6D-47DD-85E1-88A0BF3FE265}" presName="background4" presStyleLbl="node4" presStyleIdx="1" presStyleCnt="19"/>
      <dgm:spPr/>
    </dgm:pt>
    <dgm:pt modelId="{16EC162D-E907-4E9B-8B3D-2F206F66E380}" type="pres">
      <dgm:prSet presAssocID="{B3F06DF4-8D6D-47DD-85E1-88A0BF3FE265}" presName="text4" presStyleLbl="fgAcc4" presStyleIdx="1" presStyleCnt="19">
        <dgm:presLayoutVars>
          <dgm:chPref val="3"/>
        </dgm:presLayoutVars>
      </dgm:prSet>
      <dgm:spPr/>
    </dgm:pt>
    <dgm:pt modelId="{58EC753A-FFFB-417C-A1D3-3A478B9CFDDD}" type="pres">
      <dgm:prSet presAssocID="{B3F06DF4-8D6D-47DD-85E1-88A0BF3FE265}" presName="hierChild5" presStyleCnt="0"/>
      <dgm:spPr/>
    </dgm:pt>
    <dgm:pt modelId="{C2D22C71-D904-43ED-B9E9-E46D14B5042F}" type="pres">
      <dgm:prSet presAssocID="{87F9BAD3-920D-4FDB-AF39-0A520BDDB2DF}" presName="Name23" presStyleLbl="parChTrans1D4" presStyleIdx="2" presStyleCnt="19"/>
      <dgm:spPr/>
    </dgm:pt>
    <dgm:pt modelId="{0862B12C-9B3E-4D91-A248-3EBBA122E8F6}" type="pres">
      <dgm:prSet presAssocID="{DE0895A7-35D3-40E9-8F5A-D2B4D2A32B3D}" presName="hierRoot4" presStyleCnt="0"/>
      <dgm:spPr/>
    </dgm:pt>
    <dgm:pt modelId="{DFD09361-D979-4AE0-890E-F2C80D81856D}" type="pres">
      <dgm:prSet presAssocID="{DE0895A7-35D3-40E9-8F5A-D2B4D2A32B3D}" presName="composite4" presStyleCnt="0"/>
      <dgm:spPr/>
    </dgm:pt>
    <dgm:pt modelId="{4460B5B0-12EB-4B26-A6CB-9C5011D0DC40}" type="pres">
      <dgm:prSet presAssocID="{DE0895A7-35D3-40E9-8F5A-D2B4D2A32B3D}" presName="background4" presStyleLbl="node4" presStyleIdx="2" presStyleCnt="19"/>
      <dgm:spPr/>
    </dgm:pt>
    <dgm:pt modelId="{2574E092-5DB2-4B29-A587-8F99CBB6A727}" type="pres">
      <dgm:prSet presAssocID="{DE0895A7-35D3-40E9-8F5A-D2B4D2A32B3D}" presName="text4" presStyleLbl="fgAcc4" presStyleIdx="2" presStyleCnt="19">
        <dgm:presLayoutVars>
          <dgm:chPref val="3"/>
        </dgm:presLayoutVars>
      </dgm:prSet>
      <dgm:spPr/>
    </dgm:pt>
    <dgm:pt modelId="{462CF3E5-7286-45C0-A65D-B6FC6433D1F0}" type="pres">
      <dgm:prSet presAssocID="{DE0895A7-35D3-40E9-8F5A-D2B4D2A32B3D}" presName="hierChild5" presStyleCnt="0"/>
      <dgm:spPr/>
    </dgm:pt>
    <dgm:pt modelId="{22FDE9B0-24C1-4EBC-BEE6-5FCFCA1B4F71}" type="pres">
      <dgm:prSet presAssocID="{B6988F49-1317-4298-B328-697B5CE721F5}" presName="Name17" presStyleLbl="parChTrans1D3" presStyleIdx="1" presStyleCnt="4"/>
      <dgm:spPr/>
    </dgm:pt>
    <dgm:pt modelId="{B2FAF57D-8C74-4029-9EFE-FBC48AED43C3}" type="pres">
      <dgm:prSet presAssocID="{38E4290C-4339-46ED-A3E4-DC60B6B785F3}" presName="hierRoot3" presStyleCnt="0"/>
      <dgm:spPr/>
    </dgm:pt>
    <dgm:pt modelId="{46659D2D-0255-46F3-8C94-50D9CB979DAB}" type="pres">
      <dgm:prSet presAssocID="{38E4290C-4339-46ED-A3E4-DC60B6B785F3}" presName="composite3" presStyleCnt="0"/>
      <dgm:spPr/>
    </dgm:pt>
    <dgm:pt modelId="{57E7E719-5042-44CB-A50C-F32996461D1F}" type="pres">
      <dgm:prSet presAssocID="{38E4290C-4339-46ED-A3E4-DC60B6B785F3}" presName="background3" presStyleLbl="node3" presStyleIdx="1" presStyleCnt="4"/>
      <dgm:spPr/>
    </dgm:pt>
    <dgm:pt modelId="{A0AFFE87-E8A2-4FE9-8D66-3A372F0403B7}" type="pres">
      <dgm:prSet presAssocID="{38E4290C-4339-46ED-A3E4-DC60B6B785F3}" presName="text3" presStyleLbl="fgAcc3" presStyleIdx="1" presStyleCnt="4">
        <dgm:presLayoutVars>
          <dgm:chPref val="3"/>
        </dgm:presLayoutVars>
      </dgm:prSet>
      <dgm:spPr/>
    </dgm:pt>
    <dgm:pt modelId="{9F25A22D-0F0F-40C7-9E50-EA76AD8B90F1}" type="pres">
      <dgm:prSet presAssocID="{38E4290C-4339-46ED-A3E4-DC60B6B785F3}" presName="hierChild4" presStyleCnt="0"/>
      <dgm:spPr/>
    </dgm:pt>
    <dgm:pt modelId="{7EBFA441-0635-4AD7-B810-AFAD5C2EEB7E}" type="pres">
      <dgm:prSet presAssocID="{21332FA0-B608-4969-8A6E-58724D0DAEA0}" presName="Name23" presStyleLbl="parChTrans1D4" presStyleIdx="3" presStyleCnt="19"/>
      <dgm:spPr/>
    </dgm:pt>
    <dgm:pt modelId="{E17D5F47-D4B3-4D60-95ED-B720923E82E8}" type="pres">
      <dgm:prSet presAssocID="{C1CD911E-0F42-45BE-8983-CF4F74FF9896}" presName="hierRoot4" presStyleCnt="0"/>
      <dgm:spPr/>
    </dgm:pt>
    <dgm:pt modelId="{7874262B-BCCC-45A6-B107-AD12F02CDCAC}" type="pres">
      <dgm:prSet presAssocID="{C1CD911E-0F42-45BE-8983-CF4F74FF9896}" presName="composite4" presStyleCnt="0"/>
      <dgm:spPr/>
    </dgm:pt>
    <dgm:pt modelId="{CB98C258-EE07-4D09-A476-A4E23BC71D4E}" type="pres">
      <dgm:prSet presAssocID="{C1CD911E-0F42-45BE-8983-CF4F74FF9896}" presName="background4" presStyleLbl="node4" presStyleIdx="3" presStyleCnt="19"/>
      <dgm:spPr/>
    </dgm:pt>
    <dgm:pt modelId="{6E456C8B-A196-4308-B09D-FFEB1513BFFB}" type="pres">
      <dgm:prSet presAssocID="{C1CD911E-0F42-45BE-8983-CF4F74FF9896}" presName="text4" presStyleLbl="fgAcc4" presStyleIdx="3" presStyleCnt="19">
        <dgm:presLayoutVars>
          <dgm:chPref val="3"/>
        </dgm:presLayoutVars>
      </dgm:prSet>
      <dgm:spPr/>
    </dgm:pt>
    <dgm:pt modelId="{F3BB9F75-EFBE-42D3-8D84-2CB5A4ADF929}" type="pres">
      <dgm:prSet presAssocID="{C1CD911E-0F42-45BE-8983-CF4F74FF9896}" presName="hierChild5" presStyleCnt="0"/>
      <dgm:spPr/>
    </dgm:pt>
    <dgm:pt modelId="{8A6D4790-D56E-4FBF-AA6B-10C6800E27BA}" type="pres">
      <dgm:prSet presAssocID="{8D3019CC-997E-4E1C-B9B9-22B7B79FD0A2}" presName="Name23" presStyleLbl="parChTrans1D4" presStyleIdx="4" presStyleCnt="19"/>
      <dgm:spPr/>
    </dgm:pt>
    <dgm:pt modelId="{257740BD-8AAB-4397-9815-7CF332884F40}" type="pres">
      <dgm:prSet presAssocID="{1F481EAE-78D0-40C3-AD17-BA14FAAD0F8E}" presName="hierRoot4" presStyleCnt="0"/>
      <dgm:spPr/>
    </dgm:pt>
    <dgm:pt modelId="{F9B944E9-B060-4D3C-A04F-DF1DFC176843}" type="pres">
      <dgm:prSet presAssocID="{1F481EAE-78D0-40C3-AD17-BA14FAAD0F8E}" presName="composite4" presStyleCnt="0"/>
      <dgm:spPr/>
    </dgm:pt>
    <dgm:pt modelId="{E0982AFB-58D8-43E1-A59C-FEFE454FD2E9}" type="pres">
      <dgm:prSet presAssocID="{1F481EAE-78D0-40C3-AD17-BA14FAAD0F8E}" presName="background4" presStyleLbl="node4" presStyleIdx="4" presStyleCnt="19"/>
      <dgm:spPr/>
    </dgm:pt>
    <dgm:pt modelId="{5CF8E27B-0A19-44A5-871A-4893C9A1FBDB}" type="pres">
      <dgm:prSet presAssocID="{1F481EAE-78D0-40C3-AD17-BA14FAAD0F8E}" presName="text4" presStyleLbl="fgAcc4" presStyleIdx="4" presStyleCnt="19">
        <dgm:presLayoutVars>
          <dgm:chPref val="3"/>
        </dgm:presLayoutVars>
      </dgm:prSet>
      <dgm:spPr/>
    </dgm:pt>
    <dgm:pt modelId="{89E71611-AEF9-4309-BA90-B948C709F9E6}" type="pres">
      <dgm:prSet presAssocID="{1F481EAE-78D0-40C3-AD17-BA14FAAD0F8E}" presName="hierChild5" presStyleCnt="0"/>
      <dgm:spPr/>
    </dgm:pt>
    <dgm:pt modelId="{55CAA5A2-04F7-4558-9D88-801B86055E48}" type="pres">
      <dgm:prSet presAssocID="{9B03B794-75AA-4A03-B961-CB82776EE639}" presName="Name23" presStyleLbl="parChTrans1D4" presStyleIdx="5" presStyleCnt="19"/>
      <dgm:spPr/>
    </dgm:pt>
    <dgm:pt modelId="{5A25A51D-50D4-46E0-8C9D-B8608AC3CCBB}" type="pres">
      <dgm:prSet presAssocID="{6A170950-5A48-4CA0-9BB3-168E90AF6590}" presName="hierRoot4" presStyleCnt="0"/>
      <dgm:spPr/>
    </dgm:pt>
    <dgm:pt modelId="{9EF50B25-15FA-4559-88A4-BA75C6F0BC3E}" type="pres">
      <dgm:prSet presAssocID="{6A170950-5A48-4CA0-9BB3-168E90AF6590}" presName="composite4" presStyleCnt="0"/>
      <dgm:spPr/>
    </dgm:pt>
    <dgm:pt modelId="{704AB653-5763-4F53-A7AF-D4FCF97DDBC8}" type="pres">
      <dgm:prSet presAssocID="{6A170950-5A48-4CA0-9BB3-168E90AF6590}" presName="background4" presStyleLbl="node4" presStyleIdx="5" presStyleCnt="19"/>
      <dgm:spPr/>
    </dgm:pt>
    <dgm:pt modelId="{43AA8546-79E8-4508-B392-96EE05A62FD1}" type="pres">
      <dgm:prSet presAssocID="{6A170950-5A48-4CA0-9BB3-168E90AF6590}" presName="text4" presStyleLbl="fgAcc4" presStyleIdx="5" presStyleCnt="19">
        <dgm:presLayoutVars>
          <dgm:chPref val="3"/>
        </dgm:presLayoutVars>
      </dgm:prSet>
      <dgm:spPr/>
    </dgm:pt>
    <dgm:pt modelId="{3D8DD708-DBD5-4DA7-9F49-56F016291035}" type="pres">
      <dgm:prSet presAssocID="{6A170950-5A48-4CA0-9BB3-168E90AF6590}" presName="hierChild5" presStyleCnt="0"/>
      <dgm:spPr/>
    </dgm:pt>
    <dgm:pt modelId="{BAF3DC14-89B5-4001-BB00-BA3EDDA84B38}" type="pres">
      <dgm:prSet presAssocID="{29682D06-BB74-45BF-9142-56013C9F1950}" presName="Name23" presStyleLbl="parChTrans1D4" presStyleIdx="6" presStyleCnt="19"/>
      <dgm:spPr/>
    </dgm:pt>
    <dgm:pt modelId="{B40DC601-E8E3-4976-8687-AB047442A670}" type="pres">
      <dgm:prSet presAssocID="{11A5CD0F-6C5B-436A-85ED-A4191A2B7C1F}" presName="hierRoot4" presStyleCnt="0"/>
      <dgm:spPr/>
    </dgm:pt>
    <dgm:pt modelId="{08F973D4-5819-40C9-A677-7A6C0D151265}" type="pres">
      <dgm:prSet presAssocID="{11A5CD0F-6C5B-436A-85ED-A4191A2B7C1F}" presName="composite4" presStyleCnt="0"/>
      <dgm:spPr/>
    </dgm:pt>
    <dgm:pt modelId="{22C00F1F-932E-44F6-B988-EE469D009C29}" type="pres">
      <dgm:prSet presAssocID="{11A5CD0F-6C5B-436A-85ED-A4191A2B7C1F}" presName="background4" presStyleLbl="node4" presStyleIdx="6" presStyleCnt="19"/>
      <dgm:spPr/>
    </dgm:pt>
    <dgm:pt modelId="{06F9B70E-9577-40EB-A82A-86474D299D26}" type="pres">
      <dgm:prSet presAssocID="{11A5CD0F-6C5B-436A-85ED-A4191A2B7C1F}" presName="text4" presStyleLbl="fgAcc4" presStyleIdx="6" presStyleCnt="19">
        <dgm:presLayoutVars>
          <dgm:chPref val="3"/>
        </dgm:presLayoutVars>
      </dgm:prSet>
      <dgm:spPr/>
    </dgm:pt>
    <dgm:pt modelId="{F17C2E99-3C12-44FA-A7E9-9E4552E6ED72}" type="pres">
      <dgm:prSet presAssocID="{11A5CD0F-6C5B-436A-85ED-A4191A2B7C1F}" presName="hierChild5" presStyleCnt="0"/>
      <dgm:spPr/>
    </dgm:pt>
    <dgm:pt modelId="{6A04895E-AB1D-4C0D-9D3D-3D11D9642C90}" type="pres">
      <dgm:prSet presAssocID="{9CC35730-AA5F-4971-9E83-2B30D6EF5F5D}" presName="Name23" presStyleLbl="parChTrans1D4" presStyleIdx="7" presStyleCnt="19"/>
      <dgm:spPr/>
    </dgm:pt>
    <dgm:pt modelId="{BC06F792-0D55-40A8-80F0-D341C1DA8EC5}" type="pres">
      <dgm:prSet presAssocID="{C0D0B908-74F0-4BB3-ADD5-E351E7D2B366}" presName="hierRoot4" presStyleCnt="0"/>
      <dgm:spPr/>
    </dgm:pt>
    <dgm:pt modelId="{FEC2FB02-AF39-463C-99E9-7B840BDFF9A7}" type="pres">
      <dgm:prSet presAssocID="{C0D0B908-74F0-4BB3-ADD5-E351E7D2B366}" presName="composite4" presStyleCnt="0"/>
      <dgm:spPr/>
    </dgm:pt>
    <dgm:pt modelId="{767FAC53-2A19-4A3B-8E76-5680F01DB635}" type="pres">
      <dgm:prSet presAssocID="{C0D0B908-74F0-4BB3-ADD5-E351E7D2B366}" presName="background4" presStyleLbl="node4" presStyleIdx="7" presStyleCnt="19"/>
      <dgm:spPr/>
    </dgm:pt>
    <dgm:pt modelId="{59604E5D-1B28-4DE9-A857-E92936CBD5A2}" type="pres">
      <dgm:prSet presAssocID="{C0D0B908-74F0-4BB3-ADD5-E351E7D2B366}" presName="text4" presStyleLbl="fgAcc4" presStyleIdx="7" presStyleCnt="19">
        <dgm:presLayoutVars>
          <dgm:chPref val="3"/>
        </dgm:presLayoutVars>
      </dgm:prSet>
      <dgm:spPr/>
    </dgm:pt>
    <dgm:pt modelId="{82E7CC02-3FA8-414C-B849-974394F28C30}" type="pres">
      <dgm:prSet presAssocID="{C0D0B908-74F0-4BB3-ADD5-E351E7D2B366}" presName="hierChild5" presStyleCnt="0"/>
      <dgm:spPr/>
    </dgm:pt>
    <dgm:pt modelId="{6A06A982-C0B0-46B2-8C28-C3F8E62CFEB9}" type="pres">
      <dgm:prSet presAssocID="{10CE76E3-FAD7-408D-AACE-9CD0B603BC3D}" presName="Name23" presStyleLbl="parChTrans1D4" presStyleIdx="8" presStyleCnt="19"/>
      <dgm:spPr/>
    </dgm:pt>
    <dgm:pt modelId="{238A642F-F02B-4EAF-A6FC-FCBE9DF72965}" type="pres">
      <dgm:prSet presAssocID="{0E638895-3CAA-4CB0-8346-DD9E307554FD}" presName="hierRoot4" presStyleCnt="0"/>
      <dgm:spPr/>
    </dgm:pt>
    <dgm:pt modelId="{83878D4A-D3C1-4AD0-ACD4-BC10F6DC1C86}" type="pres">
      <dgm:prSet presAssocID="{0E638895-3CAA-4CB0-8346-DD9E307554FD}" presName="composite4" presStyleCnt="0"/>
      <dgm:spPr/>
    </dgm:pt>
    <dgm:pt modelId="{662E442D-B180-4689-AEC4-19B04B44A4FD}" type="pres">
      <dgm:prSet presAssocID="{0E638895-3CAA-4CB0-8346-DD9E307554FD}" presName="background4" presStyleLbl="node4" presStyleIdx="8" presStyleCnt="19"/>
      <dgm:spPr/>
    </dgm:pt>
    <dgm:pt modelId="{CDA15F40-0E31-455A-9396-D61A2720E61D}" type="pres">
      <dgm:prSet presAssocID="{0E638895-3CAA-4CB0-8346-DD9E307554FD}" presName="text4" presStyleLbl="fgAcc4" presStyleIdx="8" presStyleCnt="19">
        <dgm:presLayoutVars>
          <dgm:chPref val="3"/>
        </dgm:presLayoutVars>
      </dgm:prSet>
      <dgm:spPr/>
    </dgm:pt>
    <dgm:pt modelId="{C81E0C0F-9866-4CF5-A65B-CFA10DD254B9}" type="pres">
      <dgm:prSet presAssocID="{0E638895-3CAA-4CB0-8346-DD9E307554FD}" presName="hierChild5" presStyleCnt="0"/>
      <dgm:spPr/>
    </dgm:pt>
    <dgm:pt modelId="{961E8FF3-84C7-4795-8938-7FE64FF3BD90}" type="pres">
      <dgm:prSet presAssocID="{CB19C8E7-A0BF-4B67-83DE-12F47F964E4F}" presName="Name23" presStyleLbl="parChTrans1D4" presStyleIdx="9" presStyleCnt="19"/>
      <dgm:spPr/>
    </dgm:pt>
    <dgm:pt modelId="{F64367C3-AE95-4D42-B616-780CEF546518}" type="pres">
      <dgm:prSet presAssocID="{BE4BBD02-0AEC-4FC6-892D-C8D4CF376CF8}" presName="hierRoot4" presStyleCnt="0"/>
      <dgm:spPr/>
    </dgm:pt>
    <dgm:pt modelId="{14876D8E-3F77-40C2-B06B-42E2D88762A3}" type="pres">
      <dgm:prSet presAssocID="{BE4BBD02-0AEC-4FC6-892D-C8D4CF376CF8}" presName="composite4" presStyleCnt="0"/>
      <dgm:spPr/>
    </dgm:pt>
    <dgm:pt modelId="{0270A8BE-85BE-4A9B-840C-7B8CAD11F982}" type="pres">
      <dgm:prSet presAssocID="{BE4BBD02-0AEC-4FC6-892D-C8D4CF376CF8}" presName="background4" presStyleLbl="node4" presStyleIdx="9" presStyleCnt="19"/>
      <dgm:spPr/>
    </dgm:pt>
    <dgm:pt modelId="{A8A0D33C-21FF-4A7F-A1C4-3F70B4061648}" type="pres">
      <dgm:prSet presAssocID="{BE4BBD02-0AEC-4FC6-892D-C8D4CF376CF8}" presName="text4" presStyleLbl="fgAcc4" presStyleIdx="9" presStyleCnt="19">
        <dgm:presLayoutVars>
          <dgm:chPref val="3"/>
        </dgm:presLayoutVars>
      </dgm:prSet>
      <dgm:spPr/>
    </dgm:pt>
    <dgm:pt modelId="{67F45A35-38CC-41C6-AFC3-0F3ADAC81156}" type="pres">
      <dgm:prSet presAssocID="{BE4BBD02-0AEC-4FC6-892D-C8D4CF376CF8}" presName="hierChild5" presStyleCnt="0"/>
      <dgm:spPr/>
    </dgm:pt>
    <dgm:pt modelId="{88CBB81B-FA5D-4AF5-85D6-3CE9B5D4C195}" type="pres">
      <dgm:prSet presAssocID="{22572FA9-869E-4740-B866-FE560E5320B3}" presName="Name23" presStyleLbl="parChTrans1D4" presStyleIdx="10" presStyleCnt="19"/>
      <dgm:spPr/>
    </dgm:pt>
    <dgm:pt modelId="{D3AA6A28-9C01-4B8E-80AC-E6E50BB52AA3}" type="pres">
      <dgm:prSet presAssocID="{C1B04C54-3347-4762-B1E8-FF12FCD425FA}" presName="hierRoot4" presStyleCnt="0"/>
      <dgm:spPr/>
    </dgm:pt>
    <dgm:pt modelId="{6BB9C736-3153-4DAE-B4B9-1F140B03CFED}" type="pres">
      <dgm:prSet presAssocID="{C1B04C54-3347-4762-B1E8-FF12FCD425FA}" presName="composite4" presStyleCnt="0"/>
      <dgm:spPr/>
    </dgm:pt>
    <dgm:pt modelId="{76DCAAC8-E5ED-4CB0-800C-B1034E88DDE2}" type="pres">
      <dgm:prSet presAssocID="{C1B04C54-3347-4762-B1E8-FF12FCD425FA}" presName="background4" presStyleLbl="node4" presStyleIdx="10" presStyleCnt="19"/>
      <dgm:spPr/>
    </dgm:pt>
    <dgm:pt modelId="{2A6820FA-3750-4D8D-ABBC-6523BC84D3B7}" type="pres">
      <dgm:prSet presAssocID="{C1B04C54-3347-4762-B1E8-FF12FCD425FA}" presName="text4" presStyleLbl="fgAcc4" presStyleIdx="10" presStyleCnt="19">
        <dgm:presLayoutVars>
          <dgm:chPref val="3"/>
        </dgm:presLayoutVars>
      </dgm:prSet>
      <dgm:spPr/>
    </dgm:pt>
    <dgm:pt modelId="{D96A8709-53E8-4368-ACE7-86E2206AF20A}" type="pres">
      <dgm:prSet presAssocID="{C1B04C54-3347-4762-B1E8-FF12FCD425FA}" presName="hierChild5" presStyleCnt="0"/>
      <dgm:spPr/>
    </dgm:pt>
    <dgm:pt modelId="{EFC2AF0B-6EEF-44CB-9287-AD163BA71B01}" type="pres">
      <dgm:prSet presAssocID="{2C7A0AA0-19F3-4757-8BDD-100885949F98}" presName="Name10" presStyleLbl="parChTrans1D2" presStyleIdx="1" presStyleCnt="2"/>
      <dgm:spPr/>
    </dgm:pt>
    <dgm:pt modelId="{059344B7-EBBD-47A5-9826-18AF38928CE6}" type="pres">
      <dgm:prSet presAssocID="{1749BF5E-F4E0-451D-8405-C0AE41D78461}" presName="hierRoot2" presStyleCnt="0"/>
      <dgm:spPr/>
    </dgm:pt>
    <dgm:pt modelId="{6298CC6F-0B41-4795-9E14-1BAFB34EF0EA}" type="pres">
      <dgm:prSet presAssocID="{1749BF5E-F4E0-451D-8405-C0AE41D78461}" presName="composite2" presStyleCnt="0"/>
      <dgm:spPr/>
    </dgm:pt>
    <dgm:pt modelId="{487AFB1D-9A57-4E0D-BDB9-403C8A34F8C9}" type="pres">
      <dgm:prSet presAssocID="{1749BF5E-F4E0-451D-8405-C0AE41D78461}" presName="background2" presStyleLbl="node2" presStyleIdx="1" presStyleCnt="2"/>
      <dgm:spPr/>
    </dgm:pt>
    <dgm:pt modelId="{CF446627-8F05-45B7-ACC0-298056C6017E}" type="pres">
      <dgm:prSet presAssocID="{1749BF5E-F4E0-451D-8405-C0AE41D78461}" presName="text2" presStyleLbl="fgAcc2" presStyleIdx="1" presStyleCnt="2">
        <dgm:presLayoutVars>
          <dgm:chPref val="3"/>
        </dgm:presLayoutVars>
      </dgm:prSet>
      <dgm:spPr/>
    </dgm:pt>
    <dgm:pt modelId="{C67DE0D6-9BE0-4436-9D3E-567BFF8834A0}" type="pres">
      <dgm:prSet presAssocID="{1749BF5E-F4E0-451D-8405-C0AE41D78461}" presName="hierChild3" presStyleCnt="0"/>
      <dgm:spPr/>
    </dgm:pt>
    <dgm:pt modelId="{7E33D34C-D808-4CDB-81E6-228D56250B83}" type="pres">
      <dgm:prSet presAssocID="{75F41D62-A933-4178-B17F-52A5983A2DCD}" presName="Name17" presStyleLbl="parChTrans1D3" presStyleIdx="2" presStyleCnt="4"/>
      <dgm:spPr/>
    </dgm:pt>
    <dgm:pt modelId="{085E6CFB-CA72-4C93-91E5-5DE52BFBD30B}" type="pres">
      <dgm:prSet presAssocID="{005AC41C-7AB9-4451-8E13-7AD1F30E88FF}" presName="hierRoot3" presStyleCnt="0"/>
      <dgm:spPr/>
    </dgm:pt>
    <dgm:pt modelId="{EE7D223A-D33E-4E78-ACD0-51C8235D8BC1}" type="pres">
      <dgm:prSet presAssocID="{005AC41C-7AB9-4451-8E13-7AD1F30E88FF}" presName="composite3" presStyleCnt="0"/>
      <dgm:spPr/>
    </dgm:pt>
    <dgm:pt modelId="{83DEBDB2-C8C4-4611-A423-DEB32EDCBA4D}" type="pres">
      <dgm:prSet presAssocID="{005AC41C-7AB9-4451-8E13-7AD1F30E88FF}" presName="background3" presStyleLbl="node3" presStyleIdx="2" presStyleCnt="4"/>
      <dgm:spPr/>
    </dgm:pt>
    <dgm:pt modelId="{661A3B6F-B0A2-4B18-ADC4-3E14D1FD5E50}" type="pres">
      <dgm:prSet presAssocID="{005AC41C-7AB9-4451-8E13-7AD1F30E88FF}" presName="text3" presStyleLbl="fgAcc3" presStyleIdx="2" presStyleCnt="4">
        <dgm:presLayoutVars>
          <dgm:chPref val="3"/>
        </dgm:presLayoutVars>
      </dgm:prSet>
      <dgm:spPr/>
    </dgm:pt>
    <dgm:pt modelId="{7256CE6E-D1C8-4780-92E0-59B396A48BBD}" type="pres">
      <dgm:prSet presAssocID="{005AC41C-7AB9-4451-8E13-7AD1F30E88FF}" presName="hierChild4" presStyleCnt="0"/>
      <dgm:spPr/>
    </dgm:pt>
    <dgm:pt modelId="{5BF16C42-8E96-4883-82F9-4EE59621E5CB}" type="pres">
      <dgm:prSet presAssocID="{31046186-CABD-4774-A693-A8ED550D7929}" presName="Name17" presStyleLbl="parChTrans1D3" presStyleIdx="3" presStyleCnt="4"/>
      <dgm:spPr/>
    </dgm:pt>
    <dgm:pt modelId="{27B957ED-D25B-44BC-89F7-42B1F923927C}" type="pres">
      <dgm:prSet presAssocID="{06D41677-0710-4A68-9C5F-8DE8B6457DCC}" presName="hierRoot3" presStyleCnt="0"/>
      <dgm:spPr/>
    </dgm:pt>
    <dgm:pt modelId="{06284291-3902-4E0C-B418-C42A61D53EEF}" type="pres">
      <dgm:prSet presAssocID="{06D41677-0710-4A68-9C5F-8DE8B6457DCC}" presName="composite3" presStyleCnt="0"/>
      <dgm:spPr/>
    </dgm:pt>
    <dgm:pt modelId="{44D54571-E642-48B1-AF01-63226F65C859}" type="pres">
      <dgm:prSet presAssocID="{06D41677-0710-4A68-9C5F-8DE8B6457DCC}" presName="background3" presStyleLbl="node3" presStyleIdx="3" presStyleCnt="4"/>
      <dgm:spPr/>
    </dgm:pt>
    <dgm:pt modelId="{E7AE7F11-DE39-47FA-96C7-21556786B63B}" type="pres">
      <dgm:prSet presAssocID="{06D41677-0710-4A68-9C5F-8DE8B6457DCC}" presName="text3" presStyleLbl="fgAcc3" presStyleIdx="3" presStyleCnt="4">
        <dgm:presLayoutVars>
          <dgm:chPref val="3"/>
        </dgm:presLayoutVars>
      </dgm:prSet>
      <dgm:spPr/>
    </dgm:pt>
    <dgm:pt modelId="{65E3B41E-15A3-4B77-A393-990C930F8713}" type="pres">
      <dgm:prSet presAssocID="{06D41677-0710-4A68-9C5F-8DE8B6457DCC}" presName="hierChild4" presStyleCnt="0"/>
      <dgm:spPr/>
    </dgm:pt>
    <dgm:pt modelId="{ED39A2F0-9C56-47D3-8030-9B4D2E62D99F}" type="pres">
      <dgm:prSet presAssocID="{C821C8E2-D4C3-43C4-A4F3-A817F8689FFA}" presName="Name23" presStyleLbl="parChTrans1D4" presStyleIdx="11" presStyleCnt="19"/>
      <dgm:spPr/>
    </dgm:pt>
    <dgm:pt modelId="{AB44A8A8-36DA-4564-9531-B067A003FABE}" type="pres">
      <dgm:prSet presAssocID="{5CE797CF-8CD1-4391-9420-0FB55EB3C94A}" presName="hierRoot4" presStyleCnt="0"/>
      <dgm:spPr/>
    </dgm:pt>
    <dgm:pt modelId="{CF699604-31EF-4F11-AAAA-36E2A6FFF543}" type="pres">
      <dgm:prSet presAssocID="{5CE797CF-8CD1-4391-9420-0FB55EB3C94A}" presName="composite4" presStyleCnt="0"/>
      <dgm:spPr/>
    </dgm:pt>
    <dgm:pt modelId="{27D1DE13-65A9-41F9-9C30-088BB90BE029}" type="pres">
      <dgm:prSet presAssocID="{5CE797CF-8CD1-4391-9420-0FB55EB3C94A}" presName="background4" presStyleLbl="node4" presStyleIdx="11" presStyleCnt="19"/>
      <dgm:spPr/>
    </dgm:pt>
    <dgm:pt modelId="{9EA5215D-9D45-4A59-991B-D7EEF76D5565}" type="pres">
      <dgm:prSet presAssocID="{5CE797CF-8CD1-4391-9420-0FB55EB3C94A}" presName="text4" presStyleLbl="fgAcc4" presStyleIdx="11" presStyleCnt="19">
        <dgm:presLayoutVars>
          <dgm:chPref val="3"/>
        </dgm:presLayoutVars>
      </dgm:prSet>
      <dgm:spPr/>
    </dgm:pt>
    <dgm:pt modelId="{2D5ADEB8-C6BC-4DA7-B2CC-AA1A4E22366E}" type="pres">
      <dgm:prSet presAssocID="{5CE797CF-8CD1-4391-9420-0FB55EB3C94A}" presName="hierChild5" presStyleCnt="0"/>
      <dgm:spPr/>
    </dgm:pt>
    <dgm:pt modelId="{A0D27D98-A3E4-46D4-8B56-AFB90C6F140F}" type="pres">
      <dgm:prSet presAssocID="{75605B89-43C4-46A2-9AB7-E3DBDCB0D3CD}" presName="Name23" presStyleLbl="parChTrans1D4" presStyleIdx="12" presStyleCnt="19"/>
      <dgm:spPr/>
    </dgm:pt>
    <dgm:pt modelId="{5E75AD97-C134-41F8-9007-724132A221BA}" type="pres">
      <dgm:prSet presAssocID="{44220848-DB9A-49AC-9E08-D8536F45A4D5}" presName="hierRoot4" presStyleCnt="0"/>
      <dgm:spPr/>
    </dgm:pt>
    <dgm:pt modelId="{D7105A8B-2E22-44ED-A07D-6F101EF0268E}" type="pres">
      <dgm:prSet presAssocID="{44220848-DB9A-49AC-9E08-D8536F45A4D5}" presName="composite4" presStyleCnt="0"/>
      <dgm:spPr/>
    </dgm:pt>
    <dgm:pt modelId="{663F18C6-B9D3-4F4C-90D8-93768DD329C5}" type="pres">
      <dgm:prSet presAssocID="{44220848-DB9A-49AC-9E08-D8536F45A4D5}" presName="background4" presStyleLbl="node4" presStyleIdx="12" presStyleCnt="19"/>
      <dgm:spPr/>
    </dgm:pt>
    <dgm:pt modelId="{5F50C36E-670E-4748-A4FB-99A0BACE1EDF}" type="pres">
      <dgm:prSet presAssocID="{44220848-DB9A-49AC-9E08-D8536F45A4D5}" presName="text4" presStyleLbl="fgAcc4" presStyleIdx="12" presStyleCnt="19">
        <dgm:presLayoutVars>
          <dgm:chPref val="3"/>
        </dgm:presLayoutVars>
      </dgm:prSet>
      <dgm:spPr/>
    </dgm:pt>
    <dgm:pt modelId="{C56A013E-4C9A-45A1-B5EF-0CB50EC526AA}" type="pres">
      <dgm:prSet presAssocID="{44220848-DB9A-49AC-9E08-D8536F45A4D5}" presName="hierChild5" presStyleCnt="0"/>
      <dgm:spPr/>
    </dgm:pt>
    <dgm:pt modelId="{B733917C-3309-44CD-A748-BC3DFFA6EB1B}" type="pres">
      <dgm:prSet presAssocID="{4B250BC8-8539-4ADC-A3D5-24964C14291B}" presName="Name23" presStyleLbl="parChTrans1D4" presStyleIdx="13" presStyleCnt="19"/>
      <dgm:spPr/>
    </dgm:pt>
    <dgm:pt modelId="{0202DA5A-728E-488B-B918-074582D81914}" type="pres">
      <dgm:prSet presAssocID="{5B063A66-9DE8-497D-89C6-342E881C7F0B}" presName="hierRoot4" presStyleCnt="0"/>
      <dgm:spPr/>
    </dgm:pt>
    <dgm:pt modelId="{5A7FDA95-8945-4B87-8711-896B86A10E86}" type="pres">
      <dgm:prSet presAssocID="{5B063A66-9DE8-497D-89C6-342E881C7F0B}" presName="composite4" presStyleCnt="0"/>
      <dgm:spPr/>
    </dgm:pt>
    <dgm:pt modelId="{18DD4CBD-EA28-4D2C-A027-9C88BCC0841B}" type="pres">
      <dgm:prSet presAssocID="{5B063A66-9DE8-497D-89C6-342E881C7F0B}" presName="background4" presStyleLbl="node4" presStyleIdx="13" presStyleCnt="19"/>
      <dgm:spPr/>
    </dgm:pt>
    <dgm:pt modelId="{EB1232B2-77FC-40AB-8AA3-A592A7833490}" type="pres">
      <dgm:prSet presAssocID="{5B063A66-9DE8-497D-89C6-342E881C7F0B}" presName="text4" presStyleLbl="fgAcc4" presStyleIdx="13" presStyleCnt="19">
        <dgm:presLayoutVars>
          <dgm:chPref val="3"/>
        </dgm:presLayoutVars>
      </dgm:prSet>
      <dgm:spPr/>
    </dgm:pt>
    <dgm:pt modelId="{39D4FD38-4C57-45D6-AC55-536E171B8FB2}" type="pres">
      <dgm:prSet presAssocID="{5B063A66-9DE8-497D-89C6-342E881C7F0B}" presName="hierChild5" presStyleCnt="0"/>
      <dgm:spPr/>
    </dgm:pt>
    <dgm:pt modelId="{4D4D40EF-1257-4112-A203-52C10EB2AA9F}" type="pres">
      <dgm:prSet presAssocID="{2FBE04F9-D02A-4A17-AEE0-460F1A8F9244}" presName="Name23" presStyleLbl="parChTrans1D4" presStyleIdx="14" presStyleCnt="19"/>
      <dgm:spPr/>
    </dgm:pt>
    <dgm:pt modelId="{CCFAF64D-C862-4258-8420-6FF187AB6380}" type="pres">
      <dgm:prSet presAssocID="{C9A7BACB-2426-401C-85F8-7AB7DB9F8DC5}" presName="hierRoot4" presStyleCnt="0"/>
      <dgm:spPr/>
    </dgm:pt>
    <dgm:pt modelId="{63095548-569F-446E-920B-3BC6CBF22ED8}" type="pres">
      <dgm:prSet presAssocID="{C9A7BACB-2426-401C-85F8-7AB7DB9F8DC5}" presName="composite4" presStyleCnt="0"/>
      <dgm:spPr/>
    </dgm:pt>
    <dgm:pt modelId="{40BAA51D-D9C1-47A5-B74D-771CE57A2506}" type="pres">
      <dgm:prSet presAssocID="{C9A7BACB-2426-401C-85F8-7AB7DB9F8DC5}" presName="background4" presStyleLbl="node4" presStyleIdx="14" presStyleCnt="19"/>
      <dgm:spPr/>
    </dgm:pt>
    <dgm:pt modelId="{D2E890AA-AB6B-4D4A-B403-827D75FDC81C}" type="pres">
      <dgm:prSet presAssocID="{C9A7BACB-2426-401C-85F8-7AB7DB9F8DC5}" presName="text4" presStyleLbl="fgAcc4" presStyleIdx="14" presStyleCnt="19">
        <dgm:presLayoutVars>
          <dgm:chPref val="3"/>
        </dgm:presLayoutVars>
      </dgm:prSet>
      <dgm:spPr/>
    </dgm:pt>
    <dgm:pt modelId="{4B33326F-D47A-4C08-9D12-73C29888A60F}" type="pres">
      <dgm:prSet presAssocID="{C9A7BACB-2426-401C-85F8-7AB7DB9F8DC5}" presName="hierChild5" presStyleCnt="0"/>
      <dgm:spPr/>
    </dgm:pt>
    <dgm:pt modelId="{B9749754-75B6-4274-8572-B27951740DD6}" type="pres">
      <dgm:prSet presAssocID="{EE3E5B3D-1566-44E3-885A-599B1D80E1FC}" presName="Name23" presStyleLbl="parChTrans1D4" presStyleIdx="15" presStyleCnt="19"/>
      <dgm:spPr/>
    </dgm:pt>
    <dgm:pt modelId="{2C3D8215-658A-40DE-B260-75DEE291F76C}" type="pres">
      <dgm:prSet presAssocID="{EF37443E-B4DB-49EE-85AF-85A6AE034533}" presName="hierRoot4" presStyleCnt="0"/>
      <dgm:spPr/>
    </dgm:pt>
    <dgm:pt modelId="{01EF601D-00B5-47D8-AE1F-54F041C580DA}" type="pres">
      <dgm:prSet presAssocID="{EF37443E-B4DB-49EE-85AF-85A6AE034533}" presName="composite4" presStyleCnt="0"/>
      <dgm:spPr/>
    </dgm:pt>
    <dgm:pt modelId="{4AEF33D6-CF33-4CA9-A62A-0F2E0AFD4E94}" type="pres">
      <dgm:prSet presAssocID="{EF37443E-B4DB-49EE-85AF-85A6AE034533}" presName="background4" presStyleLbl="node4" presStyleIdx="15" presStyleCnt="19"/>
      <dgm:spPr/>
    </dgm:pt>
    <dgm:pt modelId="{849B2663-E013-44E4-8E6A-C8B112150C97}" type="pres">
      <dgm:prSet presAssocID="{EF37443E-B4DB-49EE-85AF-85A6AE034533}" presName="text4" presStyleLbl="fgAcc4" presStyleIdx="15" presStyleCnt="19">
        <dgm:presLayoutVars>
          <dgm:chPref val="3"/>
        </dgm:presLayoutVars>
      </dgm:prSet>
      <dgm:spPr/>
    </dgm:pt>
    <dgm:pt modelId="{79265C3D-9D47-4DDD-88B7-77F2FC0CE802}" type="pres">
      <dgm:prSet presAssocID="{EF37443E-B4DB-49EE-85AF-85A6AE034533}" presName="hierChild5" presStyleCnt="0"/>
      <dgm:spPr/>
    </dgm:pt>
    <dgm:pt modelId="{7F027E80-0216-4918-8656-7BD85F7D0D91}" type="pres">
      <dgm:prSet presAssocID="{C737C4E6-B56C-4BDB-87D0-C14552F57CE0}" presName="Name23" presStyleLbl="parChTrans1D4" presStyleIdx="16" presStyleCnt="19"/>
      <dgm:spPr/>
    </dgm:pt>
    <dgm:pt modelId="{FC606B07-CA10-48F2-8611-CC9503EB1377}" type="pres">
      <dgm:prSet presAssocID="{D887CBF2-05BC-4C19-9400-491E1DC5C290}" presName="hierRoot4" presStyleCnt="0"/>
      <dgm:spPr/>
    </dgm:pt>
    <dgm:pt modelId="{2E7B6A37-B993-49D5-8CC4-0F4FCF480FF6}" type="pres">
      <dgm:prSet presAssocID="{D887CBF2-05BC-4C19-9400-491E1DC5C290}" presName="composite4" presStyleCnt="0"/>
      <dgm:spPr/>
    </dgm:pt>
    <dgm:pt modelId="{BBE208C8-AD37-425F-8AE4-457BDA364DE2}" type="pres">
      <dgm:prSet presAssocID="{D887CBF2-05BC-4C19-9400-491E1DC5C290}" presName="background4" presStyleLbl="node4" presStyleIdx="16" presStyleCnt="19"/>
      <dgm:spPr/>
    </dgm:pt>
    <dgm:pt modelId="{BD152E04-8E90-4D07-96C5-863F4A18BF90}" type="pres">
      <dgm:prSet presAssocID="{D887CBF2-05BC-4C19-9400-491E1DC5C290}" presName="text4" presStyleLbl="fgAcc4" presStyleIdx="16" presStyleCnt="19">
        <dgm:presLayoutVars>
          <dgm:chPref val="3"/>
        </dgm:presLayoutVars>
      </dgm:prSet>
      <dgm:spPr/>
    </dgm:pt>
    <dgm:pt modelId="{C252748A-3D79-427C-845B-5B44BA5EE431}" type="pres">
      <dgm:prSet presAssocID="{D887CBF2-05BC-4C19-9400-491E1DC5C290}" presName="hierChild5" presStyleCnt="0"/>
      <dgm:spPr/>
    </dgm:pt>
    <dgm:pt modelId="{823F8C2E-2FD6-4012-972B-65FE147E7052}" type="pres">
      <dgm:prSet presAssocID="{A1A31A7B-D559-4141-8F04-9E76EBDA2318}" presName="Name23" presStyleLbl="parChTrans1D4" presStyleIdx="17" presStyleCnt="19"/>
      <dgm:spPr/>
    </dgm:pt>
    <dgm:pt modelId="{53410CCD-52D5-4B55-B95F-498B2A788C70}" type="pres">
      <dgm:prSet presAssocID="{53869A82-35D2-46D0-8327-D3BAE1ACAA9A}" presName="hierRoot4" presStyleCnt="0"/>
      <dgm:spPr/>
    </dgm:pt>
    <dgm:pt modelId="{F0C7D16B-8E5F-4DD4-8A8C-DBA27F0A47A4}" type="pres">
      <dgm:prSet presAssocID="{53869A82-35D2-46D0-8327-D3BAE1ACAA9A}" presName="composite4" presStyleCnt="0"/>
      <dgm:spPr/>
    </dgm:pt>
    <dgm:pt modelId="{1E7FF96B-3379-47AE-A91F-88C79A3CD2BB}" type="pres">
      <dgm:prSet presAssocID="{53869A82-35D2-46D0-8327-D3BAE1ACAA9A}" presName="background4" presStyleLbl="node4" presStyleIdx="17" presStyleCnt="19"/>
      <dgm:spPr/>
    </dgm:pt>
    <dgm:pt modelId="{A2D31A63-9F27-413F-A650-B4DA9E565263}" type="pres">
      <dgm:prSet presAssocID="{53869A82-35D2-46D0-8327-D3BAE1ACAA9A}" presName="text4" presStyleLbl="fgAcc4" presStyleIdx="17" presStyleCnt="19">
        <dgm:presLayoutVars>
          <dgm:chPref val="3"/>
        </dgm:presLayoutVars>
      </dgm:prSet>
      <dgm:spPr/>
    </dgm:pt>
    <dgm:pt modelId="{2F9CDF42-F7F2-4317-9DFF-983AF463D152}" type="pres">
      <dgm:prSet presAssocID="{53869A82-35D2-46D0-8327-D3BAE1ACAA9A}" presName="hierChild5" presStyleCnt="0"/>
      <dgm:spPr/>
    </dgm:pt>
    <dgm:pt modelId="{4199DFDE-DD9F-46C3-839C-8CDB4F5B4D95}" type="pres">
      <dgm:prSet presAssocID="{234E0EC8-04A4-42A6-A449-A237D138E778}" presName="Name23" presStyleLbl="parChTrans1D4" presStyleIdx="18" presStyleCnt="19"/>
      <dgm:spPr/>
    </dgm:pt>
    <dgm:pt modelId="{BABD180C-0098-4F8D-AACA-E45AC6BEF5BA}" type="pres">
      <dgm:prSet presAssocID="{00CE08B3-98D9-4905-BA2C-67AA2F095E52}" presName="hierRoot4" presStyleCnt="0"/>
      <dgm:spPr/>
    </dgm:pt>
    <dgm:pt modelId="{69D4A914-D157-40D2-9FE3-D7A0C8885334}" type="pres">
      <dgm:prSet presAssocID="{00CE08B3-98D9-4905-BA2C-67AA2F095E52}" presName="composite4" presStyleCnt="0"/>
      <dgm:spPr/>
    </dgm:pt>
    <dgm:pt modelId="{0BF07746-8523-4FE9-95EB-FAA46118093E}" type="pres">
      <dgm:prSet presAssocID="{00CE08B3-98D9-4905-BA2C-67AA2F095E52}" presName="background4" presStyleLbl="node4" presStyleIdx="18" presStyleCnt="19"/>
      <dgm:spPr/>
    </dgm:pt>
    <dgm:pt modelId="{1672451C-11DD-4E5E-A1B1-5F9639048F6C}" type="pres">
      <dgm:prSet presAssocID="{00CE08B3-98D9-4905-BA2C-67AA2F095E52}" presName="text4" presStyleLbl="fgAcc4" presStyleIdx="18" presStyleCnt="19">
        <dgm:presLayoutVars>
          <dgm:chPref val="3"/>
        </dgm:presLayoutVars>
      </dgm:prSet>
      <dgm:spPr/>
    </dgm:pt>
    <dgm:pt modelId="{7D7AAEB9-3BBA-442D-8823-EE9DF4D24C39}" type="pres">
      <dgm:prSet presAssocID="{00CE08B3-98D9-4905-BA2C-67AA2F095E52}" presName="hierChild5" presStyleCnt="0"/>
      <dgm:spPr/>
    </dgm:pt>
  </dgm:ptLst>
  <dgm:cxnLst>
    <dgm:cxn modelId="{D722A600-B0A0-4315-A0B5-B5DE43D8E778}" type="presOf" srcId="{6A170950-5A48-4CA0-9BB3-168E90AF6590}" destId="{43AA8546-79E8-4508-B392-96EE05A62FD1}" srcOrd="0" destOrd="0" presId="urn:microsoft.com/office/officeart/2005/8/layout/hierarchy1"/>
    <dgm:cxn modelId="{622A2601-27A4-4148-9CD7-1A655823C3A9}" type="presOf" srcId="{2C7A0AA0-19F3-4757-8BDD-100885949F98}" destId="{EFC2AF0B-6EEF-44CB-9287-AD163BA71B01}" srcOrd="0" destOrd="0" presId="urn:microsoft.com/office/officeart/2005/8/layout/hierarchy1"/>
    <dgm:cxn modelId="{9059D405-BEAD-44F6-80A8-E3862764CDBF}" type="presOf" srcId="{22BFA395-389B-4C93-A4B1-74C0013181F8}" destId="{D0047064-A3BF-4998-9D37-817778BA7862}" srcOrd="0" destOrd="0" presId="urn:microsoft.com/office/officeart/2005/8/layout/hierarchy1"/>
    <dgm:cxn modelId="{20627C07-F501-4EDD-8DFC-B7D01EF7C17C}" type="presOf" srcId="{1749BF5E-F4E0-451D-8405-C0AE41D78461}" destId="{CF446627-8F05-45B7-ACC0-298056C6017E}" srcOrd="0" destOrd="0" presId="urn:microsoft.com/office/officeart/2005/8/layout/hierarchy1"/>
    <dgm:cxn modelId="{F650910F-E5CB-4874-A7E0-CB814805A5E1}" type="presOf" srcId="{CB19C8E7-A0BF-4B67-83DE-12F47F964E4F}" destId="{961E8FF3-84C7-4795-8938-7FE64FF3BD90}" srcOrd="0" destOrd="0" presId="urn:microsoft.com/office/officeart/2005/8/layout/hierarchy1"/>
    <dgm:cxn modelId="{92B39710-0F3C-4B2F-8368-CC2873D24B5F}" srcId="{6F6B7D66-90BE-49DC-8E2B-587E09F62DB6}" destId="{38E4290C-4339-46ED-A3E4-DC60B6B785F3}" srcOrd="1" destOrd="0" parTransId="{B6988F49-1317-4298-B328-697B5CE721F5}" sibTransId="{AE8F8776-5BB8-43D5-91B3-BB0CCB21BE21}"/>
    <dgm:cxn modelId="{342DEF11-45D5-4198-B77A-396BD77E5ECE}" srcId="{0E638895-3CAA-4CB0-8346-DD9E307554FD}" destId="{BE4BBD02-0AEC-4FC6-892D-C8D4CF376CF8}" srcOrd="0" destOrd="0" parTransId="{CB19C8E7-A0BF-4B67-83DE-12F47F964E4F}" sibTransId="{A6B13CA6-C8BD-48DD-B55D-419C044085C7}"/>
    <dgm:cxn modelId="{97E21C15-48DB-449F-A9AC-22F138270AE4}" type="presOf" srcId="{10CE76E3-FAD7-408D-AACE-9CD0B603BC3D}" destId="{6A06A982-C0B0-46B2-8C28-C3F8E62CFEB9}" srcOrd="0" destOrd="0" presId="urn:microsoft.com/office/officeart/2005/8/layout/hierarchy1"/>
    <dgm:cxn modelId="{89E99D15-61D4-4475-94A0-4D0F3C656017}" type="presOf" srcId="{C821C8E2-D4C3-43C4-A4F3-A817F8689FFA}" destId="{ED39A2F0-9C56-47D3-8030-9B4D2E62D99F}" srcOrd="0" destOrd="0" presId="urn:microsoft.com/office/officeart/2005/8/layout/hierarchy1"/>
    <dgm:cxn modelId="{C333E51D-8BF5-4D4E-92A7-B97AC93A8AF7}" type="presOf" srcId="{6F6B7D66-90BE-49DC-8E2B-587E09F62DB6}" destId="{9662E743-577B-4ED6-96C7-2A173975412A}" srcOrd="0" destOrd="0" presId="urn:microsoft.com/office/officeart/2005/8/layout/hierarchy1"/>
    <dgm:cxn modelId="{5F3AC91F-1DDB-461F-89FD-7C13EBA19D71}" srcId="{06D41677-0710-4A68-9C5F-8DE8B6457DCC}" destId="{5CE797CF-8CD1-4391-9420-0FB55EB3C94A}" srcOrd="0" destOrd="0" parTransId="{C821C8E2-D4C3-43C4-A4F3-A817F8689FFA}" sibTransId="{297B9857-82EE-415E-B275-00704F276AB1}"/>
    <dgm:cxn modelId="{55AA7820-20F5-4D77-977C-97D9AD01DD1A}" type="presOf" srcId="{EE3E5B3D-1566-44E3-885A-599B1D80E1FC}" destId="{B9749754-75B6-4274-8572-B27951740DD6}" srcOrd="0" destOrd="0" presId="urn:microsoft.com/office/officeart/2005/8/layout/hierarchy1"/>
    <dgm:cxn modelId="{94549E24-7D6D-4E4F-AD61-90E420D2F435}" type="presOf" srcId="{4B250BC8-8539-4ADC-A3D5-24964C14291B}" destId="{B733917C-3309-44CD-A748-BC3DFFA6EB1B}" srcOrd="0" destOrd="0" presId="urn:microsoft.com/office/officeart/2005/8/layout/hierarchy1"/>
    <dgm:cxn modelId="{13A5C525-3EE7-4EA6-9A87-F31D93081CBB}" type="presOf" srcId="{9CC35730-AA5F-4971-9E83-2B30D6EF5F5D}" destId="{6A04895E-AB1D-4C0D-9D3D-3D11D9642C90}" srcOrd="0" destOrd="0" presId="urn:microsoft.com/office/officeart/2005/8/layout/hierarchy1"/>
    <dgm:cxn modelId="{38E19526-1230-464E-A45D-25585DF76194}" srcId="{7BA73D05-5F22-411B-9376-6FBEC5799578}" destId="{22BFA395-389B-4C93-A4B1-74C0013181F8}" srcOrd="0" destOrd="0" parTransId="{63C912CA-68F2-431B-8AA4-B5DB710052DF}" sibTransId="{F57A019F-05DA-4DDF-8FC3-B6EAD0176241}"/>
    <dgm:cxn modelId="{74E18031-46FA-4EEC-8FAF-5199AD545EDB}" type="presOf" srcId="{87F9BAD3-920D-4FDB-AF39-0A520BDDB2DF}" destId="{C2D22C71-D904-43ED-B9E9-E46D14B5042F}" srcOrd="0" destOrd="0" presId="urn:microsoft.com/office/officeart/2005/8/layout/hierarchy1"/>
    <dgm:cxn modelId="{D3F05F36-7D5C-4D0C-ACCE-CE8114798483}" type="presOf" srcId="{2FBE04F9-D02A-4A17-AEE0-460F1A8F9244}" destId="{4D4D40EF-1257-4112-A203-52C10EB2AA9F}" srcOrd="0" destOrd="0" presId="urn:microsoft.com/office/officeart/2005/8/layout/hierarchy1"/>
    <dgm:cxn modelId="{792D4B36-8A39-440C-A47A-33D1CBA8532C}" srcId="{22BFA395-389B-4C93-A4B1-74C0013181F8}" destId="{B3F06DF4-8D6D-47DD-85E1-88A0BF3FE265}" srcOrd="0" destOrd="0" parTransId="{1B5EC22E-1599-4BDD-9939-E9572C5701A9}" sibTransId="{9D1B1E01-4CA8-40C0-B45E-70C38D0A8C0E}"/>
    <dgm:cxn modelId="{D6FD1A37-46AA-4833-9F0A-23B89DB04C59}" type="presOf" srcId="{29682D06-BB74-45BF-9142-56013C9F1950}" destId="{BAF3DC14-89B5-4001-BB00-BA3EDDA84B38}" srcOrd="0" destOrd="0" presId="urn:microsoft.com/office/officeart/2005/8/layout/hierarchy1"/>
    <dgm:cxn modelId="{5A36BD3A-E957-43EE-8ECE-675E88797078}" srcId="{5CE797CF-8CD1-4391-9420-0FB55EB3C94A}" destId="{44220848-DB9A-49AC-9E08-D8536F45A4D5}" srcOrd="0" destOrd="0" parTransId="{75605B89-43C4-46A2-9AB7-E3DBDCB0D3CD}" sibTransId="{8F11CA8C-5C22-4380-902F-814F8EA35AAD}"/>
    <dgm:cxn modelId="{73C2A83E-1B0B-4B92-AA41-F02933DF7115}" type="presOf" srcId="{234E0EC8-04A4-42A6-A449-A237D138E778}" destId="{4199DFDE-DD9F-46C3-839C-8CDB4F5B4D95}" srcOrd="0" destOrd="0" presId="urn:microsoft.com/office/officeart/2005/8/layout/hierarchy1"/>
    <dgm:cxn modelId="{3480EF5E-63F6-4679-BB7A-3D7E23B869FC}" srcId="{D34DD940-D995-433E-8907-6FD2E1A72D8A}" destId="{6F6B7D66-90BE-49DC-8E2B-587E09F62DB6}" srcOrd="0" destOrd="0" parTransId="{B506B3CF-DAB4-4EE2-89D5-A488DA344A26}" sibTransId="{FBB63602-4DD6-4A6B-9FFE-AE2C299A9B0F}"/>
    <dgm:cxn modelId="{9FF06861-C535-4393-AC68-C609210037AF}" type="presOf" srcId="{38E4290C-4339-46ED-A3E4-DC60B6B785F3}" destId="{A0AFFE87-E8A2-4FE9-8D66-3A372F0403B7}" srcOrd="0" destOrd="0" presId="urn:microsoft.com/office/officeart/2005/8/layout/hierarchy1"/>
    <dgm:cxn modelId="{949ADB61-B27A-474E-A265-4054847FE67A}" type="presOf" srcId="{31046186-CABD-4774-A693-A8ED550D7929}" destId="{5BF16C42-8E96-4883-82F9-4EE59621E5CB}" srcOrd="0" destOrd="0" presId="urn:microsoft.com/office/officeart/2005/8/layout/hierarchy1"/>
    <dgm:cxn modelId="{3A594C42-3FE8-4BC8-8425-96CAA977EB6C}" type="presOf" srcId="{C1CD911E-0F42-45BE-8983-CF4F74FF9896}" destId="{6E456C8B-A196-4308-B09D-FFEB1513BFFB}" srcOrd="0" destOrd="0" presId="urn:microsoft.com/office/officeart/2005/8/layout/hierarchy1"/>
    <dgm:cxn modelId="{F4BB0363-8D9D-46E3-B758-EE73545B9652}" type="presOf" srcId="{B506B3CF-DAB4-4EE2-89D5-A488DA344A26}" destId="{3CAC926A-EDF7-4FFA-A285-445F133FBD6A}" srcOrd="0" destOrd="0" presId="urn:microsoft.com/office/officeart/2005/8/layout/hierarchy1"/>
    <dgm:cxn modelId="{ECA79765-A07F-425D-943B-FCCBF45C8475}" srcId="{EF37443E-B4DB-49EE-85AF-85A6AE034533}" destId="{D887CBF2-05BC-4C19-9400-491E1DC5C290}" srcOrd="0" destOrd="0" parTransId="{C737C4E6-B56C-4BDB-87D0-C14552F57CE0}" sibTransId="{52512526-B504-4E18-9E2A-5F6D182FEA69}"/>
    <dgm:cxn modelId="{505BE946-A877-4749-BA3E-FF15B883DC92}" srcId="{38E4290C-4339-46ED-A3E4-DC60B6B785F3}" destId="{C0D0B908-74F0-4BB3-ADD5-E351E7D2B366}" srcOrd="1" destOrd="0" parTransId="{9CC35730-AA5F-4971-9E83-2B30D6EF5F5D}" sibTransId="{AB32EBE8-3C9B-4FF9-84FC-669901B769AF}"/>
    <dgm:cxn modelId="{E5EF374A-FC0F-4999-91DF-6B472E794543}" srcId="{D34DD940-D995-433E-8907-6FD2E1A72D8A}" destId="{1749BF5E-F4E0-451D-8405-C0AE41D78461}" srcOrd="1" destOrd="0" parTransId="{2C7A0AA0-19F3-4757-8BDD-100885949F98}" sibTransId="{BA59C5FC-04B0-483B-ACA2-D86FE58AB84E}"/>
    <dgm:cxn modelId="{4C1DDF6B-C4DB-42D2-9056-929DED6483DC}" type="presOf" srcId="{1F481EAE-78D0-40C3-AD17-BA14FAAD0F8E}" destId="{5CF8E27B-0A19-44A5-871A-4893C9A1FBDB}" srcOrd="0" destOrd="0" presId="urn:microsoft.com/office/officeart/2005/8/layout/hierarchy1"/>
    <dgm:cxn modelId="{57A3A251-1D18-46AB-9A1E-69C78617F9E8}" srcId="{1F481EAE-78D0-40C3-AD17-BA14FAAD0F8E}" destId="{11A5CD0F-6C5B-436A-85ED-A4191A2B7C1F}" srcOrd="1" destOrd="0" parTransId="{29682D06-BB74-45BF-9142-56013C9F1950}" sibTransId="{23142BFA-1A00-4933-A2C6-2CABDD765141}"/>
    <dgm:cxn modelId="{C4978F74-C71C-4243-8E4F-B3E7EBB82F5B}" srcId="{9D0BE94D-A6F8-4FD5-A579-08972B8E127B}" destId="{D34DD940-D995-433E-8907-6FD2E1A72D8A}" srcOrd="0" destOrd="0" parTransId="{B5FB416D-E46F-477F-B05C-DACB5A346CDE}" sibTransId="{1B436F00-B0A7-4CB9-BBF8-F9EE6CAEC5BD}"/>
    <dgm:cxn modelId="{FEC3AE5A-9701-456D-89D9-665A12C51CB9}" type="presOf" srcId="{7BA73D05-5F22-411B-9376-6FBEC5799578}" destId="{258F6297-3A44-4D0F-ACD5-6C59AA1E58DA}" srcOrd="0" destOrd="0" presId="urn:microsoft.com/office/officeart/2005/8/layout/hierarchy1"/>
    <dgm:cxn modelId="{42D4327E-4550-4041-B95D-0A2ED21CF57F}" type="presOf" srcId="{B3F06DF4-8D6D-47DD-85E1-88A0BF3FE265}" destId="{16EC162D-E907-4E9B-8B3D-2F206F66E380}" srcOrd="0" destOrd="0" presId="urn:microsoft.com/office/officeart/2005/8/layout/hierarchy1"/>
    <dgm:cxn modelId="{E380627F-ED29-4E85-8AB0-435EA519A1F3}" type="presOf" srcId="{21332FA0-B608-4969-8A6E-58724D0DAEA0}" destId="{7EBFA441-0635-4AD7-B810-AFAD5C2EEB7E}" srcOrd="0" destOrd="0" presId="urn:microsoft.com/office/officeart/2005/8/layout/hierarchy1"/>
    <dgm:cxn modelId="{4AFE2380-3E73-4A8A-B124-C02C5EBC3A4F}" srcId="{06D41677-0710-4A68-9C5F-8DE8B6457DCC}" destId="{EF37443E-B4DB-49EE-85AF-85A6AE034533}" srcOrd="1" destOrd="0" parTransId="{EE3E5B3D-1566-44E3-885A-599B1D80E1FC}" sibTransId="{1785BD34-2689-4609-A0AC-B5FE43CEAE13}"/>
    <dgm:cxn modelId="{8E3AA182-66C2-47D2-8A29-7E161F00C4EE}" srcId="{D887CBF2-05BC-4C19-9400-491E1DC5C290}" destId="{00CE08B3-98D9-4905-BA2C-67AA2F095E52}" srcOrd="1" destOrd="0" parTransId="{234E0EC8-04A4-42A6-A449-A237D138E778}" sibTransId="{F67E35D5-EE4B-401C-A035-44485355CC4F}"/>
    <dgm:cxn modelId="{936A9384-DA52-4BE6-971B-7A189A974AAD}" type="presOf" srcId="{00CE08B3-98D9-4905-BA2C-67AA2F095E52}" destId="{1672451C-11DD-4E5E-A1B1-5F9639048F6C}" srcOrd="0" destOrd="0" presId="urn:microsoft.com/office/officeart/2005/8/layout/hierarchy1"/>
    <dgm:cxn modelId="{7ACD9985-364D-4D5A-9E33-CEFEBCFE6127}" type="presOf" srcId="{9B03B794-75AA-4A03-B961-CB82776EE639}" destId="{55CAA5A2-04F7-4558-9D88-801B86055E48}" srcOrd="0" destOrd="0" presId="urn:microsoft.com/office/officeart/2005/8/layout/hierarchy1"/>
    <dgm:cxn modelId="{F76C9788-2AC9-4CC5-84EC-F29C5E3D5D6C}" type="presOf" srcId="{5CE797CF-8CD1-4391-9420-0FB55EB3C94A}" destId="{9EA5215D-9D45-4A59-991B-D7EEF76D5565}" srcOrd="0" destOrd="0" presId="urn:microsoft.com/office/officeart/2005/8/layout/hierarchy1"/>
    <dgm:cxn modelId="{9BAF5C8B-FA9D-4708-90B2-277F4C95A4F1}" type="presOf" srcId="{06D41677-0710-4A68-9C5F-8DE8B6457DCC}" destId="{E7AE7F11-DE39-47FA-96C7-21556786B63B}" srcOrd="0" destOrd="0" presId="urn:microsoft.com/office/officeart/2005/8/layout/hierarchy1"/>
    <dgm:cxn modelId="{6F58FC8B-E496-4DA0-A0AE-537E8B3BC931}" type="presOf" srcId="{75F41D62-A933-4178-B17F-52A5983A2DCD}" destId="{7E33D34C-D808-4CDB-81E6-228D56250B83}" srcOrd="0" destOrd="0" presId="urn:microsoft.com/office/officeart/2005/8/layout/hierarchy1"/>
    <dgm:cxn modelId="{0B51988E-74E8-45B6-9436-701DAB0D9806}" type="presOf" srcId="{53869A82-35D2-46D0-8327-D3BAE1ACAA9A}" destId="{A2D31A63-9F27-413F-A650-B4DA9E565263}" srcOrd="0" destOrd="0" presId="urn:microsoft.com/office/officeart/2005/8/layout/hierarchy1"/>
    <dgm:cxn modelId="{01D87592-B80F-49CB-8A62-63B15D29485E}" srcId="{1F481EAE-78D0-40C3-AD17-BA14FAAD0F8E}" destId="{6A170950-5A48-4CA0-9BB3-168E90AF6590}" srcOrd="0" destOrd="0" parTransId="{9B03B794-75AA-4A03-B961-CB82776EE639}" sibTransId="{F219A0D0-7C6A-4B03-8AB1-EE107E2AE13A}"/>
    <dgm:cxn modelId="{AC1C029E-7E9E-4826-92C5-5AF47BAF18E6}" srcId="{C0D0B908-74F0-4BB3-ADD5-E351E7D2B366}" destId="{0E638895-3CAA-4CB0-8346-DD9E307554FD}" srcOrd="0" destOrd="0" parTransId="{10CE76E3-FAD7-408D-AACE-9CD0B603BC3D}" sibTransId="{086F61B1-130D-4BF0-8B92-6C6679C4A717}"/>
    <dgm:cxn modelId="{6E1997A3-BC94-4AEA-9F80-BC5920CD171C}" srcId="{D887CBF2-05BC-4C19-9400-491E1DC5C290}" destId="{53869A82-35D2-46D0-8327-D3BAE1ACAA9A}" srcOrd="0" destOrd="0" parTransId="{A1A31A7B-D559-4141-8F04-9E76EBDA2318}" sibTransId="{35C2FDBD-400F-4A4D-B9F7-819ADAD9DCAE}"/>
    <dgm:cxn modelId="{B000E4A3-E380-4CEE-A8AC-BB3B5FE636E8}" srcId="{C1CD911E-0F42-45BE-8983-CF4F74FF9896}" destId="{1F481EAE-78D0-40C3-AD17-BA14FAAD0F8E}" srcOrd="0" destOrd="0" parTransId="{8D3019CC-997E-4E1C-B9B9-22B7B79FD0A2}" sibTransId="{94373C91-7DFB-4F60-A045-754D54ABF37E}"/>
    <dgm:cxn modelId="{13AD45A5-8B3B-49CA-A0F2-E4188D40F275}" type="presOf" srcId="{C9A7BACB-2426-401C-85F8-7AB7DB9F8DC5}" destId="{D2E890AA-AB6B-4D4A-B403-827D75FDC81C}" srcOrd="0" destOrd="0" presId="urn:microsoft.com/office/officeart/2005/8/layout/hierarchy1"/>
    <dgm:cxn modelId="{BEFE19AA-4D3C-4828-8684-3FE0C1BDC97A}" srcId="{1749BF5E-F4E0-451D-8405-C0AE41D78461}" destId="{005AC41C-7AB9-4451-8E13-7AD1F30E88FF}" srcOrd="0" destOrd="0" parTransId="{75F41D62-A933-4178-B17F-52A5983A2DCD}" sibTransId="{D9F18CD7-EEDA-4744-8AF5-D34215B47B91}"/>
    <dgm:cxn modelId="{06ECDCAA-ADEF-43B8-AA83-E35FDF9BD66F}" type="presOf" srcId="{A1A31A7B-D559-4141-8F04-9E76EBDA2318}" destId="{823F8C2E-2FD6-4012-972B-65FE147E7052}" srcOrd="0" destOrd="0" presId="urn:microsoft.com/office/officeart/2005/8/layout/hierarchy1"/>
    <dgm:cxn modelId="{C43C11AC-954A-406B-A636-2858FECA0830}" type="presOf" srcId="{22572FA9-869E-4740-B866-FE560E5320B3}" destId="{88CBB81B-FA5D-4AF5-85D6-3CE9B5D4C195}" srcOrd="0" destOrd="0" presId="urn:microsoft.com/office/officeart/2005/8/layout/hierarchy1"/>
    <dgm:cxn modelId="{14B130AC-A7B8-4491-A327-9C7654FA7EE1}" type="presOf" srcId="{D887CBF2-05BC-4C19-9400-491E1DC5C290}" destId="{BD152E04-8E90-4D07-96C5-863F4A18BF90}" srcOrd="0" destOrd="0" presId="urn:microsoft.com/office/officeart/2005/8/layout/hierarchy1"/>
    <dgm:cxn modelId="{B94594AC-9531-4EC8-A955-9F41FBD4427E}" type="presOf" srcId="{C0D0B908-74F0-4BB3-ADD5-E351E7D2B366}" destId="{59604E5D-1B28-4DE9-A857-E92936CBD5A2}" srcOrd="0" destOrd="0" presId="urn:microsoft.com/office/officeart/2005/8/layout/hierarchy1"/>
    <dgm:cxn modelId="{19F8BBB0-E563-4BAF-98D1-5493457CD5BF}" type="presOf" srcId="{8D3019CC-997E-4E1C-B9B9-22B7B79FD0A2}" destId="{8A6D4790-D56E-4FBF-AA6B-10C6800E27BA}" srcOrd="0" destOrd="0" presId="urn:microsoft.com/office/officeart/2005/8/layout/hierarchy1"/>
    <dgm:cxn modelId="{FA3708B1-A481-4DD3-B743-26B03096F6F3}" type="presOf" srcId="{0E638895-3CAA-4CB0-8346-DD9E307554FD}" destId="{CDA15F40-0E31-455A-9396-D61A2720E61D}" srcOrd="0" destOrd="0" presId="urn:microsoft.com/office/officeart/2005/8/layout/hierarchy1"/>
    <dgm:cxn modelId="{297BFCB8-D796-4138-8092-3318323553D4}" type="presOf" srcId="{5B063A66-9DE8-497D-89C6-342E881C7F0B}" destId="{EB1232B2-77FC-40AB-8AA3-A592A7833490}" srcOrd="0" destOrd="0" presId="urn:microsoft.com/office/officeart/2005/8/layout/hierarchy1"/>
    <dgm:cxn modelId="{6A9C27B9-EC93-41A5-ACBF-718E5A31DB7D}" srcId="{38E4290C-4339-46ED-A3E4-DC60B6B785F3}" destId="{C1CD911E-0F42-45BE-8983-CF4F74FF9896}" srcOrd="0" destOrd="0" parTransId="{21332FA0-B608-4969-8A6E-58724D0DAEA0}" sibTransId="{F738C526-3596-465A-87F4-6986B363AB97}"/>
    <dgm:cxn modelId="{93F0EAC0-3230-45D4-A96C-342D2153DDAD}" srcId="{44220848-DB9A-49AC-9E08-D8536F45A4D5}" destId="{5B063A66-9DE8-497D-89C6-342E881C7F0B}" srcOrd="0" destOrd="0" parTransId="{4B250BC8-8539-4ADC-A3D5-24964C14291B}" sibTransId="{E9D4DD60-ACAE-4507-82A7-49CA0DCE97F9}"/>
    <dgm:cxn modelId="{FD68CAC1-61D8-47D2-8D86-7B54CFAFFCA2}" srcId="{0E638895-3CAA-4CB0-8346-DD9E307554FD}" destId="{C1B04C54-3347-4762-B1E8-FF12FCD425FA}" srcOrd="1" destOrd="0" parTransId="{22572FA9-869E-4740-B866-FE560E5320B3}" sibTransId="{4A096216-B56C-4D40-BD20-E4E11BB30558}"/>
    <dgm:cxn modelId="{B38D7FC2-B29C-45E2-A238-34087E522D82}" type="presOf" srcId="{F7F3F0A6-B4A5-4CA3-9EB4-17AFF7DB74E4}" destId="{2FF60111-8332-4798-AD32-B4A06512CD40}" srcOrd="0" destOrd="0" presId="urn:microsoft.com/office/officeart/2005/8/layout/hierarchy1"/>
    <dgm:cxn modelId="{00F49BC2-0B12-4837-8F33-5C2F83EEE786}" type="presOf" srcId="{63C912CA-68F2-431B-8AA4-B5DB710052DF}" destId="{85BD9E5A-BF02-4A81-8FCB-5AE48440B7D6}" srcOrd="0" destOrd="0" presId="urn:microsoft.com/office/officeart/2005/8/layout/hierarchy1"/>
    <dgm:cxn modelId="{B9C336CA-5B25-475B-8026-BC56CBD7DF3B}" type="presOf" srcId="{C737C4E6-B56C-4BDB-87D0-C14552F57CE0}" destId="{7F027E80-0216-4918-8656-7BD85F7D0D91}" srcOrd="0" destOrd="0" presId="urn:microsoft.com/office/officeart/2005/8/layout/hierarchy1"/>
    <dgm:cxn modelId="{B69751CC-30FD-4BE9-998D-FEFCFE435231}" type="presOf" srcId="{C1B04C54-3347-4762-B1E8-FF12FCD425FA}" destId="{2A6820FA-3750-4D8D-ABBC-6523BC84D3B7}" srcOrd="0" destOrd="0" presId="urn:microsoft.com/office/officeart/2005/8/layout/hierarchy1"/>
    <dgm:cxn modelId="{37B24FCE-B82E-406F-93C4-EFFA8B0C4C50}" type="presOf" srcId="{44220848-DB9A-49AC-9E08-D8536F45A4D5}" destId="{5F50C36E-670E-4748-A4FB-99A0BACE1EDF}" srcOrd="0" destOrd="0" presId="urn:microsoft.com/office/officeart/2005/8/layout/hierarchy1"/>
    <dgm:cxn modelId="{968A80CF-D817-4BA7-B6B2-169C0E91D5CA}" type="presOf" srcId="{9D0BE94D-A6F8-4FD5-A579-08972B8E127B}" destId="{5829A905-0041-4D5B-9005-25F2FE192F13}" srcOrd="0" destOrd="0" presId="urn:microsoft.com/office/officeart/2005/8/layout/hierarchy1"/>
    <dgm:cxn modelId="{B362B1D3-F478-4F5D-80C8-BC77DC03C955}" type="presOf" srcId="{75605B89-43C4-46A2-9AB7-E3DBDCB0D3CD}" destId="{A0D27D98-A3E4-46D4-8B56-AFB90C6F140F}" srcOrd="0" destOrd="0" presId="urn:microsoft.com/office/officeart/2005/8/layout/hierarchy1"/>
    <dgm:cxn modelId="{D4327DD4-CBFD-45A0-9C37-CF794DFABC19}" type="presOf" srcId="{D34DD940-D995-433E-8907-6FD2E1A72D8A}" destId="{2E1E0697-CE64-48F8-BEDE-2A8CB4883501}" srcOrd="0" destOrd="0" presId="urn:microsoft.com/office/officeart/2005/8/layout/hierarchy1"/>
    <dgm:cxn modelId="{3F245CDB-D8BF-41BA-8956-5EA0D8F21E84}" srcId="{44220848-DB9A-49AC-9E08-D8536F45A4D5}" destId="{C9A7BACB-2426-401C-85F8-7AB7DB9F8DC5}" srcOrd="1" destOrd="0" parTransId="{2FBE04F9-D02A-4A17-AEE0-460F1A8F9244}" sibTransId="{ADF62083-8F93-4612-9919-BE5C524D17FB}"/>
    <dgm:cxn modelId="{D77412DC-20D2-4FE2-A3B9-72C7B9ED074A}" srcId="{6F6B7D66-90BE-49DC-8E2B-587E09F62DB6}" destId="{7BA73D05-5F22-411B-9376-6FBEC5799578}" srcOrd="0" destOrd="0" parTransId="{F7F3F0A6-B4A5-4CA3-9EB4-17AFF7DB74E4}" sibTransId="{FD0356BC-4F1C-4BB0-83E2-0D5C08D75EE5}"/>
    <dgm:cxn modelId="{655471DC-FC71-428A-9824-0BE6F528C138}" type="presOf" srcId="{1B5EC22E-1599-4BDD-9939-E9572C5701A9}" destId="{C7B0DDA9-73D4-49E5-8A99-0198CC77DBB0}" srcOrd="0" destOrd="0" presId="urn:microsoft.com/office/officeart/2005/8/layout/hierarchy1"/>
    <dgm:cxn modelId="{07BC08DF-DF69-4E67-A438-3326FEB7B7E5}" type="presOf" srcId="{B6988F49-1317-4298-B328-697B5CE721F5}" destId="{22FDE9B0-24C1-4EBC-BEE6-5FCFCA1B4F71}" srcOrd="0" destOrd="0" presId="urn:microsoft.com/office/officeart/2005/8/layout/hierarchy1"/>
    <dgm:cxn modelId="{84AADCE0-6798-401C-8A8C-2531C8BB58DC}" type="presOf" srcId="{11A5CD0F-6C5B-436A-85ED-A4191A2B7C1F}" destId="{06F9B70E-9577-40EB-A82A-86474D299D26}" srcOrd="0" destOrd="0" presId="urn:microsoft.com/office/officeart/2005/8/layout/hierarchy1"/>
    <dgm:cxn modelId="{4422A2E4-C840-46D4-8D58-666E2A413CB8}" type="presOf" srcId="{DE0895A7-35D3-40E9-8F5A-D2B4D2A32B3D}" destId="{2574E092-5DB2-4B29-A587-8F99CBB6A727}" srcOrd="0" destOrd="0" presId="urn:microsoft.com/office/officeart/2005/8/layout/hierarchy1"/>
    <dgm:cxn modelId="{47E602F2-2CE4-4D83-9992-F34B57F22C93}" type="presOf" srcId="{005AC41C-7AB9-4451-8E13-7AD1F30E88FF}" destId="{661A3B6F-B0A2-4B18-ADC4-3E14D1FD5E50}" srcOrd="0" destOrd="0" presId="urn:microsoft.com/office/officeart/2005/8/layout/hierarchy1"/>
    <dgm:cxn modelId="{BB9B24F2-3F3C-4425-B41D-72382BDA496C}" srcId="{22BFA395-389B-4C93-A4B1-74C0013181F8}" destId="{DE0895A7-35D3-40E9-8F5A-D2B4D2A32B3D}" srcOrd="1" destOrd="0" parTransId="{87F9BAD3-920D-4FDB-AF39-0A520BDDB2DF}" sibTransId="{C4828425-0314-4A1E-8974-2107621DDAA6}"/>
    <dgm:cxn modelId="{F93138F4-4F0D-4DED-9D48-F938059224D4}" type="presOf" srcId="{EF37443E-B4DB-49EE-85AF-85A6AE034533}" destId="{849B2663-E013-44E4-8E6A-C8B112150C97}" srcOrd="0" destOrd="0" presId="urn:microsoft.com/office/officeart/2005/8/layout/hierarchy1"/>
    <dgm:cxn modelId="{62316EF6-CE49-4ADC-B487-E13DE1388D3C}" type="presOf" srcId="{BE4BBD02-0AEC-4FC6-892D-C8D4CF376CF8}" destId="{A8A0D33C-21FF-4A7F-A1C4-3F70B4061648}" srcOrd="0" destOrd="0" presId="urn:microsoft.com/office/officeart/2005/8/layout/hierarchy1"/>
    <dgm:cxn modelId="{7AA306FA-4D32-4D5F-BFED-FDD52147A7F8}" srcId="{1749BF5E-F4E0-451D-8405-C0AE41D78461}" destId="{06D41677-0710-4A68-9C5F-8DE8B6457DCC}" srcOrd="1" destOrd="0" parTransId="{31046186-CABD-4774-A693-A8ED550D7929}" sibTransId="{30810096-9C42-43AA-A3C4-1B35EA5EFDFE}"/>
    <dgm:cxn modelId="{3BB43BE5-5548-4214-B2FB-D3F7C25DC640}" type="presParOf" srcId="{5829A905-0041-4D5B-9005-25F2FE192F13}" destId="{E9397DC1-4BC5-4076-8368-05A57B38FF03}" srcOrd="0" destOrd="0" presId="urn:microsoft.com/office/officeart/2005/8/layout/hierarchy1"/>
    <dgm:cxn modelId="{00FC4181-895B-43D0-8751-7F7B70626A74}" type="presParOf" srcId="{E9397DC1-4BC5-4076-8368-05A57B38FF03}" destId="{73314724-1628-4B76-AC2A-17BC5547D7D6}" srcOrd="0" destOrd="0" presId="urn:microsoft.com/office/officeart/2005/8/layout/hierarchy1"/>
    <dgm:cxn modelId="{6C8DCF0D-80D2-442C-AD60-BA4F545D0197}" type="presParOf" srcId="{73314724-1628-4B76-AC2A-17BC5547D7D6}" destId="{0AD99B99-1AB0-4BAD-A920-43EE963E71CC}" srcOrd="0" destOrd="0" presId="urn:microsoft.com/office/officeart/2005/8/layout/hierarchy1"/>
    <dgm:cxn modelId="{BA2E98AA-3725-4ACF-B7E0-89A91F881F46}" type="presParOf" srcId="{73314724-1628-4B76-AC2A-17BC5547D7D6}" destId="{2E1E0697-CE64-48F8-BEDE-2A8CB4883501}" srcOrd="1" destOrd="0" presId="urn:microsoft.com/office/officeart/2005/8/layout/hierarchy1"/>
    <dgm:cxn modelId="{F1C7C189-2AF1-4721-9A95-1D76E5015060}" type="presParOf" srcId="{E9397DC1-4BC5-4076-8368-05A57B38FF03}" destId="{0F0AC018-A7A0-4050-80DD-712E688812B0}" srcOrd="1" destOrd="0" presId="urn:microsoft.com/office/officeart/2005/8/layout/hierarchy1"/>
    <dgm:cxn modelId="{99FBD923-1ADD-4A20-AFE3-9478766CB3EB}" type="presParOf" srcId="{0F0AC018-A7A0-4050-80DD-712E688812B0}" destId="{3CAC926A-EDF7-4FFA-A285-445F133FBD6A}" srcOrd="0" destOrd="0" presId="urn:microsoft.com/office/officeart/2005/8/layout/hierarchy1"/>
    <dgm:cxn modelId="{0B81C9E5-0F30-47ED-8C0E-546AFEB43550}" type="presParOf" srcId="{0F0AC018-A7A0-4050-80DD-712E688812B0}" destId="{E58DDF90-812F-49AA-9569-75EC9EDF0588}" srcOrd="1" destOrd="0" presId="urn:microsoft.com/office/officeart/2005/8/layout/hierarchy1"/>
    <dgm:cxn modelId="{FA88509C-4E09-40E8-8BDE-3182175458F4}" type="presParOf" srcId="{E58DDF90-812F-49AA-9569-75EC9EDF0588}" destId="{FF9C0005-D8B3-4302-BD07-8F9F48BA8228}" srcOrd="0" destOrd="0" presId="urn:microsoft.com/office/officeart/2005/8/layout/hierarchy1"/>
    <dgm:cxn modelId="{8475E0F9-2D00-47A6-B7B5-BF33EC02B221}" type="presParOf" srcId="{FF9C0005-D8B3-4302-BD07-8F9F48BA8228}" destId="{962D8DED-34C9-4603-A710-E8B3DD27D218}" srcOrd="0" destOrd="0" presId="urn:microsoft.com/office/officeart/2005/8/layout/hierarchy1"/>
    <dgm:cxn modelId="{3F43CBC9-B748-4A19-9F66-52FC7486B71F}" type="presParOf" srcId="{FF9C0005-D8B3-4302-BD07-8F9F48BA8228}" destId="{9662E743-577B-4ED6-96C7-2A173975412A}" srcOrd="1" destOrd="0" presId="urn:microsoft.com/office/officeart/2005/8/layout/hierarchy1"/>
    <dgm:cxn modelId="{E9115C32-EE40-4CB8-82AD-3E874C585A11}" type="presParOf" srcId="{E58DDF90-812F-49AA-9569-75EC9EDF0588}" destId="{50A1CF5B-BD79-4DE6-967B-62D5BDCD381B}" srcOrd="1" destOrd="0" presId="urn:microsoft.com/office/officeart/2005/8/layout/hierarchy1"/>
    <dgm:cxn modelId="{0C616743-073D-41AB-BCFF-997EC5E34FF7}" type="presParOf" srcId="{50A1CF5B-BD79-4DE6-967B-62D5BDCD381B}" destId="{2FF60111-8332-4798-AD32-B4A06512CD40}" srcOrd="0" destOrd="0" presId="urn:microsoft.com/office/officeart/2005/8/layout/hierarchy1"/>
    <dgm:cxn modelId="{BC2A8FFF-543F-405C-9DCD-05FE25975A9C}" type="presParOf" srcId="{50A1CF5B-BD79-4DE6-967B-62D5BDCD381B}" destId="{8A2B3CC4-10D2-43C6-B522-D0C39128A0D5}" srcOrd="1" destOrd="0" presId="urn:microsoft.com/office/officeart/2005/8/layout/hierarchy1"/>
    <dgm:cxn modelId="{76D1A099-3A39-4512-AA3C-A707744F62F9}" type="presParOf" srcId="{8A2B3CC4-10D2-43C6-B522-D0C39128A0D5}" destId="{E746561D-D682-4E8C-A326-47C8E97F39CA}" srcOrd="0" destOrd="0" presId="urn:microsoft.com/office/officeart/2005/8/layout/hierarchy1"/>
    <dgm:cxn modelId="{5E31F939-3B42-4062-AD7B-61240F53AAC1}" type="presParOf" srcId="{E746561D-D682-4E8C-A326-47C8E97F39CA}" destId="{BBFDFEF6-E59D-4933-8178-005206311303}" srcOrd="0" destOrd="0" presId="urn:microsoft.com/office/officeart/2005/8/layout/hierarchy1"/>
    <dgm:cxn modelId="{6BEA1FE5-B402-4A5A-B2B6-77566E540BFA}" type="presParOf" srcId="{E746561D-D682-4E8C-A326-47C8E97F39CA}" destId="{258F6297-3A44-4D0F-ACD5-6C59AA1E58DA}" srcOrd="1" destOrd="0" presId="urn:microsoft.com/office/officeart/2005/8/layout/hierarchy1"/>
    <dgm:cxn modelId="{5F4F39D9-D5F5-492F-8184-53AD99536702}" type="presParOf" srcId="{8A2B3CC4-10D2-43C6-B522-D0C39128A0D5}" destId="{4FBF1B5B-F88B-424C-85F3-90E0E5599D1A}" srcOrd="1" destOrd="0" presId="urn:microsoft.com/office/officeart/2005/8/layout/hierarchy1"/>
    <dgm:cxn modelId="{2760058F-C76F-4315-BE1A-774AA63394A0}" type="presParOf" srcId="{4FBF1B5B-F88B-424C-85F3-90E0E5599D1A}" destId="{85BD9E5A-BF02-4A81-8FCB-5AE48440B7D6}" srcOrd="0" destOrd="0" presId="urn:microsoft.com/office/officeart/2005/8/layout/hierarchy1"/>
    <dgm:cxn modelId="{965CF17A-C5FB-42AB-AF95-EB55F5584E4B}" type="presParOf" srcId="{4FBF1B5B-F88B-424C-85F3-90E0E5599D1A}" destId="{8D2C9E86-BD60-4C8C-AA0C-212609FBD118}" srcOrd="1" destOrd="0" presId="urn:microsoft.com/office/officeart/2005/8/layout/hierarchy1"/>
    <dgm:cxn modelId="{4BD69320-A517-4D6F-9D83-CF555099797D}" type="presParOf" srcId="{8D2C9E86-BD60-4C8C-AA0C-212609FBD118}" destId="{CB071600-66C6-4822-A8CE-23EA3AFE5150}" srcOrd="0" destOrd="0" presId="urn:microsoft.com/office/officeart/2005/8/layout/hierarchy1"/>
    <dgm:cxn modelId="{D635933C-9D40-400F-A44F-F25705E4CB3E}" type="presParOf" srcId="{CB071600-66C6-4822-A8CE-23EA3AFE5150}" destId="{EBE8B86E-6327-4865-B423-D49F3B4EFB16}" srcOrd="0" destOrd="0" presId="urn:microsoft.com/office/officeart/2005/8/layout/hierarchy1"/>
    <dgm:cxn modelId="{71C3FE5B-9A36-41F6-B1A8-D3404A1309C3}" type="presParOf" srcId="{CB071600-66C6-4822-A8CE-23EA3AFE5150}" destId="{D0047064-A3BF-4998-9D37-817778BA7862}" srcOrd="1" destOrd="0" presId="urn:microsoft.com/office/officeart/2005/8/layout/hierarchy1"/>
    <dgm:cxn modelId="{7D9EA8C0-5FAF-47EA-BC76-87D29D97A0DF}" type="presParOf" srcId="{8D2C9E86-BD60-4C8C-AA0C-212609FBD118}" destId="{D433706C-8F07-40F9-BCFD-0CAADCDCDA85}" srcOrd="1" destOrd="0" presId="urn:microsoft.com/office/officeart/2005/8/layout/hierarchy1"/>
    <dgm:cxn modelId="{2F1B9571-1B41-4A7D-A30A-5EE0C506C6D9}" type="presParOf" srcId="{D433706C-8F07-40F9-BCFD-0CAADCDCDA85}" destId="{C7B0DDA9-73D4-49E5-8A99-0198CC77DBB0}" srcOrd="0" destOrd="0" presId="urn:microsoft.com/office/officeart/2005/8/layout/hierarchy1"/>
    <dgm:cxn modelId="{37FCD1DA-151D-4066-BB81-604633C0D06F}" type="presParOf" srcId="{D433706C-8F07-40F9-BCFD-0CAADCDCDA85}" destId="{DB182F32-C33E-45BE-8C57-27C60BA9CC34}" srcOrd="1" destOrd="0" presId="urn:microsoft.com/office/officeart/2005/8/layout/hierarchy1"/>
    <dgm:cxn modelId="{44017353-99F1-474B-8D13-6746B4DF8E2E}" type="presParOf" srcId="{DB182F32-C33E-45BE-8C57-27C60BA9CC34}" destId="{B005CA78-627E-4696-9218-AADA8F1E4D9B}" srcOrd="0" destOrd="0" presId="urn:microsoft.com/office/officeart/2005/8/layout/hierarchy1"/>
    <dgm:cxn modelId="{3C5C9A5D-BC4A-4F83-BC0F-D17176215B2B}" type="presParOf" srcId="{B005CA78-627E-4696-9218-AADA8F1E4D9B}" destId="{82BDC834-F2CC-4050-A875-556791BFE3A7}" srcOrd="0" destOrd="0" presId="urn:microsoft.com/office/officeart/2005/8/layout/hierarchy1"/>
    <dgm:cxn modelId="{BF5CBA05-35EF-4D9C-BB20-069BE9759487}" type="presParOf" srcId="{B005CA78-627E-4696-9218-AADA8F1E4D9B}" destId="{16EC162D-E907-4E9B-8B3D-2F206F66E380}" srcOrd="1" destOrd="0" presId="urn:microsoft.com/office/officeart/2005/8/layout/hierarchy1"/>
    <dgm:cxn modelId="{4324A85B-EEC6-4859-9EA2-A0197315FB32}" type="presParOf" srcId="{DB182F32-C33E-45BE-8C57-27C60BA9CC34}" destId="{58EC753A-FFFB-417C-A1D3-3A478B9CFDDD}" srcOrd="1" destOrd="0" presId="urn:microsoft.com/office/officeart/2005/8/layout/hierarchy1"/>
    <dgm:cxn modelId="{86E8DE7D-54FF-4214-B651-C52A0F80426B}" type="presParOf" srcId="{D433706C-8F07-40F9-BCFD-0CAADCDCDA85}" destId="{C2D22C71-D904-43ED-B9E9-E46D14B5042F}" srcOrd="2" destOrd="0" presId="urn:microsoft.com/office/officeart/2005/8/layout/hierarchy1"/>
    <dgm:cxn modelId="{6E751CC2-A76D-400E-BF98-975FBDB6B3D2}" type="presParOf" srcId="{D433706C-8F07-40F9-BCFD-0CAADCDCDA85}" destId="{0862B12C-9B3E-4D91-A248-3EBBA122E8F6}" srcOrd="3" destOrd="0" presId="urn:microsoft.com/office/officeart/2005/8/layout/hierarchy1"/>
    <dgm:cxn modelId="{57308981-5D77-470C-90DB-F3525F722DA4}" type="presParOf" srcId="{0862B12C-9B3E-4D91-A248-3EBBA122E8F6}" destId="{DFD09361-D979-4AE0-890E-F2C80D81856D}" srcOrd="0" destOrd="0" presId="urn:microsoft.com/office/officeart/2005/8/layout/hierarchy1"/>
    <dgm:cxn modelId="{0D793763-112B-4FCB-87DC-EBA747BC16A3}" type="presParOf" srcId="{DFD09361-D979-4AE0-890E-F2C80D81856D}" destId="{4460B5B0-12EB-4B26-A6CB-9C5011D0DC40}" srcOrd="0" destOrd="0" presId="urn:microsoft.com/office/officeart/2005/8/layout/hierarchy1"/>
    <dgm:cxn modelId="{4EA87CFE-6EE5-4DE0-9F3B-D76E2CD877BD}" type="presParOf" srcId="{DFD09361-D979-4AE0-890E-F2C80D81856D}" destId="{2574E092-5DB2-4B29-A587-8F99CBB6A727}" srcOrd="1" destOrd="0" presId="urn:microsoft.com/office/officeart/2005/8/layout/hierarchy1"/>
    <dgm:cxn modelId="{7AADEB43-14C4-46E9-AC54-B0C177054FDE}" type="presParOf" srcId="{0862B12C-9B3E-4D91-A248-3EBBA122E8F6}" destId="{462CF3E5-7286-45C0-A65D-B6FC6433D1F0}" srcOrd="1" destOrd="0" presId="urn:microsoft.com/office/officeart/2005/8/layout/hierarchy1"/>
    <dgm:cxn modelId="{16526C02-A65B-46EA-A845-538CE161ABC7}" type="presParOf" srcId="{50A1CF5B-BD79-4DE6-967B-62D5BDCD381B}" destId="{22FDE9B0-24C1-4EBC-BEE6-5FCFCA1B4F71}" srcOrd="2" destOrd="0" presId="urn:microsoft.com/office/officeart/2005/8/layout/hierarchy1"/>
    <dgm:cxn modelId="{1AD20D03-AF7E-40E8-905E-B05849B85D14}" type="presParOf" srcId="{50A1CF5B-BD79-4DE6-967B-62D5BDCD381B}" destId="{B2FAF57D-8C74-4029-9EFE-FBC48AED43C3}" srcOrd="3" destOrd="0" presId="urn:microsoft.com/office/officeart/2005/8/layout/hierarchy1"/>
    <dgm:cxn modelId="{04097DC2-C9BE-4437-825C-E6330F2BF8CE}" type="presParOf" srcId="{B2FAF57D-8C74-4029-9EFE-FBC48AED43C3}" destId="{46659D2D-0255-46F3-8C94-50D9CB979DAB}" srcOrd="0" destOrd="0" presId="urn:microsoft.com/office/officeart/2005/8/layout/hierarchy1"/>
    <dgm:cxn modelId="{71014D27-C14C-4BC6-BFF2-A53D661AAB58}" type="presParOf" srcId="{46659D2D-0255-46F3-8C94-50D9CB979DAB}" destId="{57E7E719-5042-44CB-A50C-F32996461D1F}" srcOrd="0" destOrd="0" presId="urn:microsoft.com/office/officeart/2005/8/layout/hierarchy1"/>
    <dgm:cxn modelId="{BE61294D-AB42-4E7A-86CB-8F4611B3EAC8}" type="presParOf" srcId="{46659D2D-0255-46F3-8C94-50D9CB979DAB}" destId="{A0AFFE87-E8A2-4FE9-8D66-3A372F0403B7}" srcOrd="1" destOrd="0" presId="urn:microsoft.com/office/officeart/2005/8/layout/hierarchy1"/>
    <dgm:cxn modelId="{361000F2-0661-4AAF-81A9-74A2D830EE09}" type="presParOf" srcId="{B2FAF57D-8C74-4029-9EFE-FBC48AED43C3}" destId="{9F25A22D-0F0F-40C7-9E50-EA76AD8B90F1}" srcOrd="1" destOrd="0" presId="urn:microsoft.com/office/officeart/2005/8/layout/hierarchy1"/>
    <dgm:cxn modelId="{6838EEFA-14E2-4C79-BEDF-2CF48B8758BA}" type="presParOf" srcId="{9F25A22D-0F0F-40C7-9E50-EA76AD8B90F1}" destId="{7EBFA441-0635-4AD7-B810-AFAD5C2EEB7E}" srcOrd="0" destOrd="0" presId="urn:microsoft.com/office/officeart/2005/8/layout/hierarchy1"/>
    <dgm:cxn modelId="{BA1C0A85-C57C-4813-B371-78FBC1E0FAD4}" type="presParOf" srcId="{9F25A22D-0F0F-40C7-9E50-EA76AD8B90F1}" destId="{E17D5F47-D4B3-4D60-95ED-B720923E82E8}" srcOrd="1" destOrd="0" presId="urn:microsoft.com/office/officeart/2005/8/layout/hierarchy1"/>
    <dgm:cxn modelId="{145969DF-1166-4C75-A186-E7329EC5E2FE}" type="presParOf" srcId="{E17D5F47-D4B3-4D60-95ED-B720923E82E8}" destId="{7874262B-BCCC-45A6-B107-AD12F02CDCAC}" srcOrd="0" destOrd="0" presId="urn:microsoft.com/office/officeart/2005/8/layout/hierarchy1"/>
    <dgm:cxn modelId="{E828B3FB-C8AA-4125-960E-1741B311E055}" type="presParOf" srcId="{7874262B-BCCC-45A6-B107-AD12F02CDCAC}" destId="{CB98C258-EE07-4D09-A476-A4E23BC71D4E}" srcOrd="0" destOrd="0" presId="urn:microsoft.com/office/officeart/2005/8/layout/hierarchy1"/>
    <dgm:cxn modelId="{86E6E9D9-88D7-42D9-B3BA-A321E24C64F5}" type="presParOf" srcId="{7874262B-BCCC-45A6-B107-AD12F02CDCAC}" destId="{6E456C8B-A196-4308-B09D-FFEB1513BFFB}" srcOrd="1" destOrd="0" presId="urn:microsoft.com/office/officeart/2005/8/layout/hierarchy1"/>
    <dgm:cxn modelId="{D53E64D9-6A06-47EC-84F2-0A9681D9A47C}" type="presParOf" srcId="{E17D5F47-D4B3-4D60-95ED-B720923E82E8}" destId="{F3BB9F75-EFBE-42D3-8D84-2CB5A4ADF929}" srcOrd="1" destOrd="0" presId="urn:microsoft.com/office/officeart/2005/8/layout/hierarchy1"/>
    <dgm:cxn modelId="{8444D70A-83B5-4319-A520-1CEBA6E93C04}" type="presParOf" srcId="{F3BB9F75-EFBE-42D3-8D84-2CB5A4ADF929}" destId="{8A6D4790-D56E-4FBF-AA6B-10C6800E27BA}" srcOrd="0" destOrd="0" presId="urn:microsoft.com/office/officeart/2005/8/layout/hierarchy1"/>
    <dgm:cxn modelId="{E802BDA1-FB52-44C7-B403-95E0763C8A12}" type="presParOf" srcId="{F3BB9F75-EFBE-42D3-8D84-2CB5A4ADF929}" destId="{257740BD-8AAB-4397-9815-7CF332884F40}" srcOrd="1" destOrd="0" presId="urn:microsoft.com/office/officeart/2005/8/layout/hierarchy1"/>
    <dgm:cxn modelId="{4FDEB147-18F0-4516-93AA-55BE4B8CF8C5}" type="presParOf" srcId="{257740BD-8AAB-4397-9815-7CF332884F40}" destId="{F9B944E9-B060-4D3C-A04F-DF1DFC176843}" srcOrd="0" destOrd="0" presId="urn:microsoft.com/office/officeart/2005/8/layout/hierarchy1"/>
    <dgm:cxn modelId="{80D49BFD-9997-44A4-B7E9-B378C1BA4E94}" type="presParOf" srcId="{F9B944E9-B060-4D3C-A04F-DF1DFC176843}" destId="{E0982AFB-58D8-43E1-A59C-FEFE454FD2E9}" srcOrd="0" destOrd="0" presId="urn:microsoft.com/office/officeart/2005/8/layout/hierarchy1"/>
    <dgm:cxn modelId="{E99D8A66-14F6-4489-8169-E027EE98321E}" type="presParOf" srcId="{F9B944E9-B060-4D3C-A04F-DF1DFC176843}" destId="{5CF8E27B-0A19-44A5-871A-4893C9A1FBDB}" srcOrd="1" destOrd="0" presId="urn:microsoft.com/office/officeart/2005/8/layout/hierarchy1"/>
    <dgm:cxn modelId="{55335432-DC0E-431F-AC2E-D2A43C4BBE84}" type="presParOf" srcId="{257740BD-8AAB-4397-9815-7CF332884F40}" destId="{89E71611-AEF9-4309-BA90-B948C709F9E6}" srcOrd="1" destOrd="0" presId="urn:microsoft.com/office/officeart/2005/8/layout/hierarchy1"/>
    <dgm:cxn modelId="{E2B25ECD-7B31-4398-8DD0-11BFEE9EACD3}" type="presParOf" srcId="{89E71611-AEF9-4309-BA90-B948C709F9E6}" destId="{55CAA5A2-04F7-4558-9D88-801B86055E48}" srcOrd="0" destOrd="0" presId="urn:microsoft.com/office/officeart/2005/8/layout/hierarchy1"/>
    <dgm:cxn modelId="{E93F25F0-C729-4B9E-93C4-C3BBF7C57E18}" type="presParOf" srcId="{89E71611-AEF9-4309-BA90-B948C709F9E6}" destId="{5A25A51D-50D4-46E0-8C9D-B8608AC3CCBB}" srcOrd="1" destOrd="0" presId="urn:microsoft.com/office/officeart/2005/8/layout/hierarchy1"/>
    <dgm:cxn modelId="{BEA800B7-9168-43B2-BF16-917183F719EA}" type="presParOf" srcId="{5A25A51D-50D4-46E0-8C9D-B8608AC3CCBB}" destId="{9EF50B25-15FA-4559-88A4-BA75C6F0BC3E}" srcOrd="0" destOrd="0" presId="urn:microsoft.com/office/officeart/2005/8/layout/hierarchy1"/>
    <dgm:cxn modelId="{84902E8F-2B74-4FA2-ADD8-603008BE861E}" type="presParOf" srcId="{9EF50B25-15FA-4559-88A4-BA75C6F0BC3E}" destId="{704AB653-5763-4F53-A7AF-D4FCF97DDBC8}" srcOrd="0" destOrd="0" presId="urn:microsoft.com/office/officeart/2005/8/layout/hierarchy1"/>
    <dgm:cxn modelId="{E546463A-09F3-4E3A-BBAC-4A1F14B0E2FF}" type="presParOf" srcId="{9EF50B25-15FA-4559-88A4-BA75C6F0BC3E}" destId="{43AA8546-79E8-4508-B392-96EE05A62FD1}" srcOrd="1" destOrd="0" presId="urn:microsoft.com/office/officeart/2005/8/layout/hierarchy1"/>
    <dgm:cxn modelId="{AE041505-4BA5-4B23-B6ED-4B9918B6A37F}" type="presParOf" srcId="{5A25A51D-50D4-46E0-8C9D-B8608AC3CCBB}" destId="{3D8DD708-DBD5-4DA7-9F49-56F016291035}" srcOrd="1" destOrd="0" presId="urn:microsoft.com/office/officeart/2005/8/layout/hierarchy1"/>
    <dgm:cxn modelId="{E51EC101-E772-4FBE-88CC-47731ADD56AE}" type="presParOf" srcId="{89E71611-AEF9-4309-BA90-B948C709F9E6}" destId="{BAF3DC14-89B5-4001-BB00-BA3EDDA84B38}" srcOrd="2" destOrd="0" presId="urn:microsoft.com/office/officeart/2005/8/layout/hierarchy1"/>
    <dgm:cxn modelId="{3520BE42-0958-45C2-909C-B7E0FC0C4F22}" type="presParOf" srcId="{89E71611-AEF9-4309-BA90-B948C709F9E6}" destId="{B40DC601-E8E3-4976-8687-AB047442A670}" srcOrd="3" destOrd="0" presId="urn:microsoft.com/office/officeart/2005/8/layout/hierarchy1"/>
    <dgm:cxn modelId="{B9859D7C-52DE-49A9-A150-82084CC14535}" type="presParOf" srcId="{B40DC601-E8E3-4976-8687-AB047442A670}" destId="{08F973D4-5819-40C9-A677-7A6C0D151265}" srcOrd="0" destOrd="0" presId="urn:microsoft.com/office/officeart/2005/8/layout/hierarchy1"/>
    <dgm:cxn modelId="{4EEFA767-A33D-4C02-9928-1E783778DA05}" type="presParOf" srcId="{08F973D4-5819-40C9-A677-7A6C0D151265}" destId="{22C00F1F-932E-44F6-B988-EE469D009C29}" srcOrd="0" destOrd="0" presId="urn:microsoft.com/office/officeart/2005/8/layout/hierarchy1"/>
    <dgm:cxn modelId="{E1160527-E0EF-4A30-8375-1B4595E23DD7}" type="presParOf" srcId="{08F973D4-5819-40C9-A677-7A6C0D151265}" destId="{06F9B70E-9577-40EB-A82A-86474D299D26}" srcOrd="1" destOrd="0" presId="urn:microsoft.com/office/officeart/2005/8/layout/hierarchy1"/>
    <dgm:cxn modelId="{34960C3D-2D94-4F83-B615-108D08D4179C}" type="presParOf" srcId="{B40DC601-E8E3-4976-8687-AB047442A670}" destId="{F17C2E99-3C12-44FA-A7E9-9E4552E6ED72}" srcOrd="1" destOrd="0" presId="urn:microsoft.com/office/officeart/2005/8/layout/hierarchy1"/>
    <dgm:cxn modelId="{16BB0304-C56D-4AD7-9131-DAECC487F785}" type="presParOf" srcId="{9F25A22D-0F0F-40C7-9E50-EA76AD8B90F1}" destId="{6A04895E-AB1D-4C0D-9D3D-3D11D9642C90}" srcOrd="2" destOrd="0" presId="urn:microsoft.com/office/officeart/2005/8/layout/hierarchy1"/>
    <dgm:cxn modelId="{0C0840A7-2E0B-4310-87BD-A6BD137FA667}" type="presParOf" srcId="{9F25A22D-0F0F-40C7-9E50-EA76AD8B90F1}" destId="{BC06F792-0D55-40A8-80F0-D341C1DA8EC5}" srcOrd="3" destOrd="0" presId="urn:microsoft.com/office/officeart/2005/8/layout/hierarchy1"/>
    <dgm:cxn modelId="{C9373B67-B704-47F0-B3E6-A2FE2A7816E3}" type="presParOf" srcId="{BC06F792-0D55-40A8-80F0-D341C1DA8EC5}" destId="{FEC2FB02-AF39-463C-99E9-7B840BDFF9A7}" srcOrd="0" destOrd="0" presId="urn:microsoft.com/office/officeart/2005/8/layout/hierarchy1"/>
    <dgm:cxn modelId="{579B6477-3C64-4E19-92F6-48869F6FA60C}" type="presParOf" srcId="{FEC2FB02-AF39-463C-99E9-7B840BDFF9A7}" destId="{767FAC53-2A19-4A3B-8E76-5680F01DB635}" srcOrd="0" destOrd="0" presId="urn:microsoft.com/office/officeart/2005/8/layout/hierarchy1"/>
    <dgm:cxn modelId="{706A157B-44F1-4305-BFC7-BB6F016E24B8}" type="presParOf" srcId="{FEC2FB02-AF39-463C-99E9-7B840BDFF9A7}" destId="{59604E5D-1B28-4DE9-A857-E92936CBD5A2}" srcOrd="1" destOrd="0" presId="urn:microsoft.com/office/officeart/2005/8/layout/hierarchy1"/>
    <dgm:cxn modelId="{7265EE0D-E56A-44B1-A0C5-495B2C3714A6}" type="presParOf" srcId="{BC06F792-0D55-40A8-80F0-D341C1DA8EC5}" destId="{82E7CC02-3FA8-414C-B849-974394F28C30}" srcOrd="1" destOrd="0" presId="urn:microsoft.com/office/officeart/2005/8/layout/hierarchy1"/>
    <dgm:cxn modelId="{1671A8A8-E0EE-4FA9-B338-03D04D599848}" type="presParOf" srcId="{82E7CC02-3FA8-414C-B849-974394F28C30}" destId="{6A06A982-C0B0-46B2-8C28-C3F8E62CFEB9}" srcOrd="0" destOrd="0" presId="urn:microsoft.com/office/officeart/2005/8/layout/hierarchy1"/>
    <dgm:cxn modelId="{3763BE0C-8CB3-4A17-A0D0-5E9E96E9DEB0}" type="presParOf" srcId="{82E7CC02-3FA8-414C-B849-974394F28C30}" destId="{238A642F-F02B-4EAF-A6FC-FCBE9DF72965}" srcOrd="1" destOrd="0" presId="urn:microsoft.com/office/officeart/2005/8/layout/hierarchy1"/>
    <dgm:cxn modelId="{2D10A4E2-BD72-46F7-A9B9-59F77DBCFE58}" type="presParOf" srcId="{238A642F-F02B-4EAF-A6FC-FCBE9DF72965}" destId="{83878D4A-D3C1-4AD0-ACD4-BC10F6DC1C86}" srcOrd="0" destOrd="0" presId="urn:microsoft.com/office/officeart/2005/8/layout/hierarchy1"/>
    <dgm:cxn modelId="{8CD0F31B-4741-44F2-A354-68D13BE38F79}" type="presParOf" srcId="{83878D4A-D3C1-4AD0-ACD4-BC10F6DC1C86}" destId="{662E442D-B180-4689-AEC4-19B04B44A4FD}" srcOrd="0" destOrd="0" presId="urn:microsoft.com/office/officeart/2005/8/layout/hierarchy1"/>
    <dgm:cxn modelId="{3B36D803-1CF7-47FF-A191-70D747698608}" type="presParOf" srcId="{83878D4A-D3C1-4AD0-ACD4-BC10F6DC1C86}" destId="{CDA15F40-0E31-455A-9396-D61A2720E61D}" srcOrd="1" destOrd="0" presId="urn:microsoft.com/office/officeart/2005/8/layout/hierarchy1"/>
    <dgm:cxn modelId="{53E4D1B0-AAFA-486E-BD9D-131A9A96FCD5}" type="presParOf" srcId="{238A642F-F02B-4EAF-A6FC-FCBE9DF72965}" destId="{C81E0C0F-9866-4CF5-A65B-CFA10DD254B9}" srcOrd="1" destOrd="0" presId="urn:microsoft.com/office/officeart/2005/8/layout/hierarchy1"/>
    <dgm:cxn modelId="{F6D332D8-569D-4009-A6B1-10D103CFA224}" type="presParOf" srcId="{C81E0C0F-9866-4CF5-A65B-CFA10DD254B9}" destId="{961E8FF3-84C7-4795-8938-7FE64FF3BD90}" srcOrd="0" destOrd="0" presId="urn:microsoft.com/office/officeart/2005/8/layout/hierarchy1"/>
    <dgm:cxn modelId="{BD51EFBA-61A7-46E7-BB9E-847A236489BE}" type="presParOf" srcId="{C81E0C0F-9866-4CF5-A65B-CFA10DD254B9}" destId="{F64367C3-AE95-4D42-B616-780CEF546518}" srcOrd="1" destOrd="0" presId="urn:microsoft.com/office/officeart/2005/8/layout/hierarchy1"/>
    <dgm:cxn modelId="{68120B2F-402B-464F-9F1C-AD8ED2C80C47}" type="presParOf" srcId="{F64367C3-AE95-4D42-B616-780CEF546518}" destId="{14876D8E-3F77-40C2-B06B-42E2D88762A3}" srcOrd="0" destOrd="0" presId="urn:microsoft.com/office/officeart/2005/8/layout/hierarchy1"/>
    <dgm:cxn modelId="{9C31C4AA-F6CC-4A63-89C4-EC0B80514DFC}" type="presParOf" srcId="{14876D8E-3F77-40C2-B06B-42E2D88762A3}" destId="{0270A8BE-85BE-4A9B-840C-7B8CAD11F982}" srcOrd="0" destOrd="0" presId="urn:microsoft.com/office/officeart/2005/8/layout/hierarchy1"/>
    <dgm:cxn modelId="{76AE7627-09C2-42C5-9254-53779D8E2F7D}" type="presParOf" srcId="{14876D8E-3F77-40C2-B06B-42E2D88762A3}" destId="{A8A0D33C-21FF-4A7F-A1C4-3F70B4061648}" srcOrd="1" destOrd="0" presId="urn:microsoft.com/office/officeart/2005/8/layout/hierarchy1"/>
    <dgm:cxn modelId="{4B6F4FDB-4CE1-4B3A-9A74-8F3D892B1264}" type="presParOf" srcId="{F64367C3-AE95-4D42-B616-780CEF546518}" destId="{67F45A35-38CC-41C6-AFC3-0F3ADAC81156}" srcOrd="1" destOrd="0" presId="urn:microsoft.com/office/officeart/2005/8/layout/hierarchy1"/>
    <dgm:cxn modelId="{1F88995C-37D6-4E1C-A074-7AE255045DC7}" type="presParOf" srcId="{C81E0C0F-9866-4CF5-A65B-CFA10DD254B9}" destId="{88CBB81B-FA5D-4AF5-85D6-3CE9B5D4C195}" srcOrd="2" destOrd="0" presId="urn:microsoft.com/office/officeart/2005/8/layout/hierarchy1"/>
    <dgm:cxn modelId="{4C36BDD9-F2F5-4284-856C-F6042FBA943C}" type="presParOf" srcId="{C81E0C0F-9866-4CF5-A65B-CFA10DD254B9}" destId="{D3AA6A28-9C01-4B8E-80AC-E6E50BB52AA3}" srcOrd="3" destOrd="0" presId="urn:microsoft.com/office/officeart/2005/8/layout/hierarchy1"/>
    <dgm:cxn modelId="{3AA910BC-1F33-4810-8A8B-8E1C6455BDDB}" type="presParOf" srcId="{D3AA6A28-9C01-4B8E-80AC-E6E50BB52AA3}" destId="{6BB9C736-3153-4DAE-B4B9-1F140B03CFED}" srcOrd="0" destOrd="0" presId="urn:microsoft.com/office/officeart/2005/8/layout/hierarchy1"/>
    <dgm:cxn modelId="{284F3642-3867-49A8-A977-BE07B665E2EF}" type="presParOf" srcId="{6BB9C736-3153-4DAE-B4B9-1F140B03CFED}" destId="{76DCAAC8-E5ED-4CB0-800C-B1034E88DDE2}" srcOrd="0" destOrd="0" presId="urn:microsoft.com/office/officeart/2005/8/layout/hierarchy1"/>
    <dgm:cxn modelId="{C347BB00-63A6-45A8-9180-932002883321}" type="presParOf" srcId="{6BB9C736-3153-4DAE-B4B9-1F140B03CFED}" destId="{2A6820FA-3750-4D8D-ABBC-6523BC84D3B7}" srcOrd="1" destOrd="0" presId="urn:microsoft.com/office/officeart/2005/8/layout/hierarchy1"/>
    <dgm:cxn modelId="{C75F345D-003D-4399-909A-11E1DC423B95}" type="presParOf" srcId="{D3AA6A28-9C01-4B8E-80AC-E6E50BB52AA3}" destId="{D96A8709-53E8-4368-ACE7-86E2206AF20A}" srcOrd="1" destOrd="0" presId="urn:microsoft.com/office/officeart/2005/8/layout/hierarchy1"/>
    <dgm:cxn modelId="{9560246E-E35E-4901-B1A5-E60492E35786}" type="presParOf" srcId="{0F0AC018-A7A0-4050-80DD-712E688812B0}" destId="{EFC2AF0B-6EEF-44CB-9287-AD163BA71B01}" srcOrd="2" destOrd="0" presId="urn:microsoft.com/office/officeart/2005/8/layout/hierarchy1"/>
    <dgm:cxn modelId="{2841314D-2C57-4D60-B7B5-C58EE2D38054}" type="presParOf" srcId="{0F0AC018-A7A0-4050-80DD-712E688812B0}" destId="{059344B7-EBBD-47A5-9826-18AF38928CE6}" srcOrd="3" destOrd="0" presId="urn:microsoft.com/office/officeart/2005/8/layout/hierarchy1"/>
    <dgm:cxn modelId="{3C7FA97E-579C-4447-8DCB-2627E1C186F5}" type="presParOf" srcId="{059344B7-EBBD-47A5-9826-18AF38928CE6}" destId="{6298CC6F-0B41-4795-9E14-1BAFB34EF0EA}" srcOrd="0" destOrd="0" presId="urn:microsoft.com/office/officeart/2005/8/layout/hierarchy1"/>
    <dgm:cxn modelId="{BE6A11AA-8115-48E0-B7C5-AA7431E2C601}" type="presParOf" srcId="{6298CC6F-0B41-4795-9E14-1BAFB34EF0EA}" destId="{487AFB1D-9A57-4E0D-BDB9-403C8A34F8C9}" srcOrd="0" destOrd="0" presId="urn:microsoft.com/office/officeart/2005/8/layout/hierarchy1"/>
    <dgm:cxn modelId="{5E80FCC1-A706-4A34-A548-9C061A79EF38}" type="presParOf" srcId="{6298CC6F-0B41-4795-9E14-1BAFB34EF0EA}" destId="{CF446627-8F05-45B7-ACC0-298056C6017E}" srcOrd="1" destOrd="0" presId="urn:microsoft.com/office/officeart/2005/8/layout/hierarchy1"/>
    <dgm:cxn modelId="{3A5B08A8-AED2-4234-B124-A1D17E3D3F70}" type="presParOf" srcId="{059344B7-EBBD-47A5-9826-18AF38928CE6}" destId="{C67DE0D6-9BE0-4436-9D3E-567BFF8834A0}" srcOrd="1" destOrd="0" presId="urn:microsoft.com/office/officeart/2005/8/layout/hierarchy1"/>
    <dgm:cxn modelId="{901669B0-BDE2-41A9-B548-920D387C762B}" type="presParOf" srcId="{C67DE0D6-9BE0-4436-9D3E-567BFF8834A0}" destId="{7E33D34C-D808-4CDB-81E6-228D56250B83}" srcOrd="0" destOrd="0" presId="urn:microsoft.com/office/officeart/2005/8/layout/hierarchy1"/>
    <dgm:cxn modelId="{FFC4C835-7EAA-45F9-A1C9-4CFB20CFAFB9}" type="presParOf" srcId="{C67DE0D6-9BE0-4436-9D3E-567BFF8834A0}" destId="{085E6CFB-CA72-4C93-91E5-5DE52BFBD30B}" srcOrd="1" destOrd="0" presId="urn:microsoft.com/office/officeart/2005/8/layout/hierarchy1"/>
    <dgm:cxn modelId="{98A1A4F8-7FCF-4605-80C6-26009B275516}" type="presParOf" srcId="{085E6CFB-CA72-4C93-91E5-5DE52BFBD30B}" destId="{EE7D223A-D33E-4E78-ACD0-51C8235D8BC1}" srcOrd="0" destOrd="0" presId="urn:microsoft.com/office/officeart/2005/8/layout/hierarchy1"/>
    <dgm:cxn modelId="{B952F5CD-1379-4C42-B952-6A1794F9473A}" type="presParOf" srcId="{EE7D223A-D33E-4E78-ACD0-51C8235D8BC1}" destId="{83DEBDB2-C8C4-4611-A423-DEB32EDCBA4D}" srcOrd="0" destOrd="0" presId="urn:microsoft.com/office/officeart/2005/8/layout/hierarchy1"/>
    <dgm:cxn modelId="{8F7AD23C-82A6-40E9-8D7C-E902D2540F1F}" type="presParOf" srcId="{EE7D223A-D33E-4E78-ACD0-51C8235D8BC1}" destId="{661A3B6F-B0A2-4B18-ADC4-3E14D1FD5E50}" srcOrd="1" destOrd="0" presId="urn:microsoft.com/office/officeart/2005/8/layout/hierarchy1"/>
    <dgm:cxn modelId="{43A36952-95B4-4D80-A320-47DA0FCD6F66}" type="presParOf" srcId="{085E6CFB-CA72-4C93-91E5-5DE52BFBD30B}" destId="{7256CE6E-D1C8-4780-92E0-59B396A48BBD}" srcOrd="1" destOrd="0" presId="urn:microsoft.com/office/officeart/2005/8/layout/hierarchy1"/>
    <dgm:cxn modelId="{A07DE775-89A6-485E-8EF5-A8140589D9A5}" type="presParOf" srcId="{C67DE0D6-9BE0-4436-9D3E-567BFF8834A0}" destId="{5BF16C42-8E96-4883-82F9-4EE59621E5CB}" srcOrd="2" destOrd="0" presId="urn:microsoft.com/office/officeart/2005/8/layout/hierarchy1"/>
    <dgm:cxn modelId="{1B0E0630-92DC-4E9C-A45C-6328DAC8907F}" type="presParOf" srcId="{C67DE0D6-9BE0-4436-9D3E-567BFF8834A0}" destId="{27B957ED-D25B-44BC-89F7-42B1F923927C}" srcOrd="3" destOrd="0" presId="urn:microsoft.com/office/officeart/2005/8/layout/hierarchy1"/>
    <dgm:cxn modelId="{9032B61D-A301-458F-8E42-4E5539EA967F}" type="presParOf" srcId="{27B957ED-D25B-44BC-89F7-42B1F923927C}" destId="{06284291-3902-4E0C-B418-C42A61D53EEF}" srcOrd="0" destOrd="0" presId="urn:microsoft.com/office/officeart/2005/8/layout/hierarchy1"/>
    <dgm:cxn modelId="{B656B8D0-CE18-4798-B961-D0C62C6C2701}" type="presParOf" srcId="{06284291-3902-4E0C-B418-C42A61D53EEF}" destId="{44D54571-E642-48B1-AF01-63226F65C859}" srcOrd="0" destOrd="0" presId="urn:microsoft.com/office/officeart/2005/8/layout/hierarchy1"/>
    <dgm:cxn modelId="{F4F1E413-FC31-4516-BE80-32F18411A90C}" type="presParOf" srcId="{06284291-3902-4E0C-B418-C42A61D53EEF}" destId="{E7AE7F11-DE39-47FA-96C7-21556786B63B}" srcOrd="1" destOrd="0" presId="urn:microsoft.com/office/officeart/2005/8/layout/hierarchy1"/>
    <dgm:cxn modelId="{52D339F0-200F-4470-80D9-F40AF8AF77D5}" type="presParOf" srcId="{27B957ED-D25B-44BC-89F7-42B1F923927C}" destId="{65E3B41E-15A3-4B77-A393-990C930F8713}" srcOrd="1" destOrd="0" presId="urn:microsoft.com/office/officeart/2005/8/layout/hierarchy1"/>
    <dgm:cxn modelId="{13BF5E01-27AA-4610-A260-05C8358EB759}" type="presParOf" srcId="{65E3B41E-15A3-4B77-A393-990C930F8713}" destId="{ED39A2F0-9C56-47D3-8030-9B4D2E62D99F}" srcOrd="0" destOrd="0" presId="urn:microsoft.com/office/officeart/2005/8/layout/hierarchy1"/>
    <dgm:cxn modelId="{C0075E96-5160-4812-84C6-2C264E555535}" type="presParOf" srcId="{65E3B41E-15A3-4B77-A393-990C930F8713}" destId="{AB44A8A8-36DA-4564-9531-B067A003FABE}" srcOrd="1" destOrd="0" presId="urn:microsoft.com/office/officeart/2005/8/layout/hierarchy1"/>
    <dgm:cxn modelId="{633629D0-8D1F-43FB-ADE1-791AA273F2CD}" type="presParOf" srcId="{AB44A8A8-36DA-4564-9531-B067A003FABE}" destId="{CF699604-31EF-4F11-AAAA-36E2A6FFF543}" srcOrd="0" destOrd="0" presId="urn:microsoft.com/office/officeart/2005/8/layout/hierarchy1"/>
    <dgm:cxn modelId="{6A867363-CCEF-4973-9C73-6912D126A189}" type="presParOf" srcId="{CF699604-31EF-4F11-AAAA-36E2A6FFF543}" destId="{27D1DE13-65A9-41F9-9C30-088BB90BE029}" srcOrd="0" destOrd="0" presId="urn:microsoft.com/office/officeart/2005/8/layout/hierarchy1"/>
    <dgm:cxn modelId="{D8212B37-9152-4F16-9C3C-FDA8245E4F75}" type="presParOf" srcId="{CF699604-31EF-4F11-AAAA-36E2A6FFF543}" destId="{9EA5215D-9D45-4A59-991B-D7EEF76D5565}" srcOrd="1" destOrd="0" presId="urn:microsoft.com/office/officeart/2005/8/layout/hierarchy1"/>
    <dgm:cxn modelId="{0EC88618-2402-41DD-933E-7C7B889673D0}" type="presParOf" srcId="{AB44A8A8-36DA-4564-9531-B067A003FABE}" destId="{2D5ADEB8-C6BC-4DA7-B2CC-AA1A4E22366E}" srcOrd="1" destOrd="0" presId="urn:microsoft.com/office/officeart/2005/8/layout/hierarchy1"/>
    <dgm:cxn modelId="{59F3E13A-6656-4DED-A3A9-E6EBCA8152B4}" type="presParOf" srcId="{2D5ADEB8-C6BC-4DA7-B2CC-AA1A4E22366E}" destId="{A0D27D98-A3E4-46D4-8B56-AFB90C6F140F}" srcOrd="0" destOrd="0" presId="urn:microsoft.com/office/officeart/2005/8/layout/hierarchy1"/>
    <dgm:cxn modelId="{D536E7F6-49FE-48F3-B6D6-DFFF7115CD1B}" type="presParOf" srcId="{2D5ADEB8-C6BC-4DA7-B2CC-AA1A4E22366E}" destId="{5E75AD97-C134-41F8-9007-724132A221BA}" srcOrd="1" destOrd="0" presId="urn:microsoft.com/office/officeart/2005/8/layout/hierarchy1"/>
    <dgm:cxn modelId="{46245DA7-8FEC-4810-B071-577ACA1DE428}" type="presParOf" srcId="{5E75AD97-C134-41F8-9007-724132A221BA}" destId="{D7105A8B-2E22-44ED-A07D-6F101EF0268E}" srcOrd="0" destOrd="0" presId="urn:microsoft.com/office/officeart/2005/8/layout/hierarchy1"/>
    <dgm:cxn modelId="{692CBB01-6B7F-4FDB-BC90-28E1A687E918}" type="presParOf" srcId="{D7105A8B-2E22-44ED-A07D-6F101EF0268E}" destId="{663F18C6-B9D3-4F4C-90D8-93768DD329C5}" srcOrd="0" destOrd="0" presId="urn:microsoft.com/office/officeart/2005/8/layout/hierarchy1"/>
    <dgm:cxn modelId="{B2A4EBE3-ED23-47EC-B843-A60E9263F312}" type="presParOf" srcId="{D7105A8B-2E22-44ED-A07D-6F101EF0268E}" destId="{5F50C36E-670E-4748-A4FB-99A0BACE1EDF}" srcOrd="1" destOrd="0" presId="urn:microsoft.com/office/officeart/2005/8/layout/hierarchy1"/>
    <dgm:cxn modelId="{F904D859-658E-4E85-BB34-0B376CCAD12E}" type="presParOf" srcId="{5E75AD97-C134-41F8-9007-724132A221BA}" destId="{C56A013E-4C9A-45A1-B5EF-0CB50EC526AA}" srcOrd="1" destOrd="0" presId="urn:microsoft.com/office/officeart/2005/8/layout/hierarchy1"/>
    <dgm:cxn modelId="{64963CA4-F1EF-4C93-ACA0-92B935A0890D}" type="presParOf" srcId="{C56A013E-4C9A-45A1-B5EF-0CB50EC526AA}" destId="{B733917C-3309-44CD-A748-BC3DFFA6EB1B}" srcOrd="0" destOrd="0" presId="urn:microsoft.com/office/officeart/2005/8/layout/hierarchy1"/>
    <dgm:cxn modelId="{37C1194B-A093-4BFD-B618-2AE149B9586D}" type="presParOf" srcId="{C56A013E-4C9A-45A1-B5EF-0CB50EC526AA}" destId="{0202DA5A-728E-488B-B918-074582D81914}" srcOrd="1" destOrd="0" presId="urn:microsoft.com/office/officeart/2005/8/layout/hierarchy1"/>
    <dgm:cxn modelId="{468D8BA5-4D2B-4D8A-878B-86F3001543C3}" type="presParOf" srcId="{0202DA5A-728E-488B-B918-074582D81914}" destId="{5A7FDA95-8945-4B87-8711-896B86A10E86}" srcOrd="0" destOrd="0" presId="urn:microsoft.com/office/officeart/2005/8/layout/hierarchy1"/>
    <dgm:cxn modelId="{6055B39F-B65F-4D72-B41E-D80122607F50}" type="presParOf" srcId="{5A7FDA95-8945-4B87-8711-896B86A10E86}" destId="{18DD4CBD-EA28-4D2C-A027-9C88BCC0841B}" srcOrd="0" destOrd="0" presId="urn:microsoft.com/office/officeart/2005/8/layout/hierarchy1"/>
    <dgm:cxn modelId="{98CE6EEB-0A9D-4EB2-8764-FE38CE634293}" type="presParOf" srcId="{5A7FDA95-8945-4B87-8711-896B86A10E86}" destId="{EB1232B2-77FC-40AB-8AA3-A592A7833490}" srcOrd="1" destOrd="0" presId="urn:microsoft.com/office/officeart/2005/8/layout/hierarchy1"/>
    <dgm:cxn modelId="{9578AB4B-DCBD-4C0B-B242-C7AF5798FCF0}" type="presParOf" srcId="{0202DA5A-728E-488B-B918-074582D81914}" destId="{39D4FD38-4C57-45D6-AC55-536E171B8FB2}" srcOrd="1" destOrd="0" presId="urn:microsoft.com/office/officeart/2005/8/layout/hierarchy1"/>
    <dgm:cxn modelId="{7F84AD61-E84B-495B-9241-77294A6D329B}" type="presParOf" srcId="{C56A013E-4C9A-45A1-B5EF-0CB50EC526AA}" destId="{4D4D40EF-1257-4112-A203-52C10EB2AA9F}" srcOrd="2" destOrd="0" presId="urn:microsoft.com/office/officeart/2005/8/layout/hierarchy1"/>
    <dgm:cxn modelId="{B65F7076-D7BE-4ABA-907A-800177FBDF47}" type="presParOf" srcId="{C56A013E-4C9A-45A1-B5EF-0CB50EC526AA}" destId="{CCFAF64D-C862-4258-8420-6FF187AB6380}" srcOrd="3" destOrd="0" presId="urn:microsoft.com/office/officeart/2005/8/layout/hierarchy1"/>
    <dgm:cxn modelId="{A8D5AAC6-40D5-48E3-A115-26C0A284F769}" type="presParOf" srcId="{CCFAF64D-C862-4258-8420-6FF187AB6380}" destId="{63095548-569F-446E-920B-3BC6CBF22ED8}" srcOrd="0" destOrd="0" presId="urn:microsoft.com/office/officeart/2005/8/layout/hierarchy1"/>
    <dgm:cxn modelId="{CE5D4FBC-B5FB-45D4-A127-7D0C2C38CE5C}" type="presParOf" srcId="{63095548-569F-446E-920B-3BC6CBF22ED8}" destId="{40BAA51D-D9C1-47A5-B74D-771CE57A2506}" srcOrd="0" destOrd="0" presId="urn:microsoft.com/office/officeart/2005/8/layout/hierarchy1"/>
    <dgm:cxn modelId="{B1E9015C-5599-48CB-B3FB-35B598040E47}" type="presParOf" srcId="{63095548-569F-446E-920B-3BC6CBF22ED8}" destId="{D2E890AA-AB6B-4D4A-B403-827D75FDC81C}" srcOrd="1" destOrd="0" presId="urn:microsoft.com/office/officeart/2005/8/layout/hierarchy1"/>
    <dgm:cxn modelId="{E7F72ED2-966F-4E48-83F1-9C9FAB66EB4F}" type="presParOf" srcId="{CCFAF64D-C862-4258-8420-6FF187AB6380}" destId="{4B33326F-D47A-4C08-9D12-73C29888A60F}" srcOrd="1" destOrd="0" presId="urn:microsoft.com/office/officeart/2005/8/layout/hierarchy1"/>
    <dgm:cxn modelId="{AB834FF9-8B7F-4732-8EFA-B570554C74EE}" type="presParOf" srcId="{65E3B41E-15A3-4B77-A393-990C930F8713}" destId="{B9749754-75B6-4274-8572-B27951740DD6}" srcOrd="2" destOrd="0" presId="urn:microsoft.com/office/officeart/2005/8/layout/hierarchy1"/>
    <dgm:cxn modelId="{B83F4E5B-9FDF-4AB3-9604-7BAA02389D7F}" type="presParOf" srcId="{65E3B41E-15A3-4B77-A393-990C930F8713}" destId="{2C3D8215-658A-40DE-B260-75DEE291F76C}" srcOrd="3" destOrd="0" presId="urn:microsoft.com/office/officeart/2005/8/layout/hierarchy1"/>
    <dgm:cxn modelId="{44EC9CBB-92BF-483D-B7BD-88F2728B657A}" type="presParOf" srcId="{2C3D8215-658A-40DE-B260-75DEE291F76C}" destId="{01EF601D-00B5-47D8-AE1F-54F041C580DA}" srcOrd="0" destOrd="0" presId="urn:microsoft.com/office/officeart/2005/8/layout/hierarchy1"/>
    <dgm:cxn modelId="{48BC733E-D798-4BE3-8A7C-4E3E6EE91E39}" type="presParOf" srcId="{01EF601D-00B5-47D8-AE1F-54F041C580DA}" destId="{4AEF33D6-CF33-4CA9-A62A-0F2E0AFD4E94}" srcOrd="0" destOrd="0" presId="urn:microsoft.com/office/officeart/2005/8/layout/hierarchy1"/>
    <dgm:cxn modelId="{AC4B9414-6068-42C5-BBDE-A838AA7E841C}" type="presParOf" srcId="{01EF601D-00B5-47D8-AE1F-54F041C580DA}" destId="{849B2663-E013-44E4-8E6A-C8B112150C97}" srcOrd="1" destOrd="0" presId="urn:microsoft.com/office/officeart/2005/8/layout/hierarchy1"/>
    <dgm:cxn modelId="{1D009D59-5DE5-4C05-B901-89DECDE9EA94}" type="presParOf" srcId="{2C3D8215-658A-40DE-B260-75DEE291F76C}" destId="{79265C3D-9D47-4DDD-88B7-77F2FC0CE802}" srcOrd="1" destOrd="0" presId="urn:microsoft.com/office/officeart/2005/8/layout/hierarchy1"/>
    <dgm:cxn modelId="{881461B1-94FF-4E8D-9593-DFC9263F4AC8}" type="presParOf" srcId="{79265C3D-9D47-4DDD-88B7-77F2FC0CE802}" destId="{7F027E80-0216-4918-8656-7BD85F7D0D91}" srcOrd="0" destOrd="0" presId="urn:microsoft.com/office/officeart/2005/8/layout/hierarchy1"/>
    <dgm:cxn modelId="{281898CC-54B8-447A-BB3E-595B3930CEF1}" type="presParOf" srcId="{79265C3D-9D47-4DDD-88B7-77F2FC0CE802}" destId="{FC606B07-CA10-48F2-8611-CC9503EB1377}" srcOrd="1" destOrd="0" presId="urn:microsoft.com/office/officeart/2005/8/layout/hierarchy1"/>
    <dgm:cxn modelId="{A743242E-ECC7-40C2-B2A2-7AAE8751CCDE}" type="presParOf" srcId="{FC606B07-CA10-48F2-8611-CC9503EB1377}" destId="{2E7B6A37-B993-49D5-8CC4-0F4FCF480FF6}" srcOrd="0" destOrd="0" presId="urn:microsoft.com/office/officeart/2005/8/layout/hierarchy1"/>
    <dgm:cxn modelId="{8AB9BDEE-2417-4966-A12C-5C9BF60D8226}" type="presParOf" srcId="{2E7B6A37-B993-49D5-8CC4-0F4FCF480FF6}" destId="{BBE208C8-AD37-425F-8AE4-457BDA364DE2}" srcOrd="0" destOrd="0" presId="urn:microsoft.com/office/officeart/2005/8/layout/hierarchy1"/>
    <dgm:cxn modelId="{44D28C9F-1E5B-4AE7-8780-2700B7F3D644}" type="presParOf" srcId="{2E7B6A37-B993-49D5-8CC4-0F4FCF480FF6}" destId="{BD152E04-8E90-4D07-96C5-863F4A18BF90}" srcOrd="1" destOrd="0" presId="urn:microsoft.com/office/officeart/2005/8/layout/hierarchy1"/>
    <dgm:cxn modelId="{586ACDEA-CF58-4E6C-8AA2-2467D62BD1E9}" type="presParOf" srcId="{FC606B07-CA10-48F2-8611-CC9503EB1377}" destId="{C252748A-3D79-427C-845B-5B44BA5EE431}" srcOrd="1" destOrd="0" presId="urn:microsoft.com/office/officeart/2005/8/layout/hierarchy1"/>
    <dgm:cxn modelId="{ABC8D975-D0FC-4470-906B-D55C03EB3D13}" type="presParOf" srcId="{C252748A-3D79-427C-845B-5B44BA5EE431}" destId="{823F8C2E-2FD6-4012-972B-65FE147E7052}" srcOrd="0" destOrd="0" presId="urn:microsoft.com/office/officeart/2005/8/layout/hierarchy1"/>
    <dgm:cxn modelId="{2A50F677-B391-4360-8C16-28D6D5E04FA0}" type="presParOf" srcId="{C252748A-3D79-427C-845B-5B44BA5EE431}" destId="{53410CCD-52D5-4B55-B95F-498B2A788C70}" srcOrd="1" destOrd="0" presId="urn:microsoft.com/office/officeart/2005/8/layout/hierarchy1"/>
    <dgm:cxn modelId="{316DC74C-385C-4EF1-B362-65C92862FA7B}" type="presParOf" srcId="{53410CCD-52D5-4B55-B95F-498B2A788C70}" destId="{F0C7D16B-8E5F-4DD4-8A8C-DBA27F0A47A4}" srcOrd="0" destOrd="0" presId="urn:microsoft.com/office/officeart/2005/8/layout/hierarchy1"/>
    <dgm:cxn modelId="{2E6F8248-0E04-4859-9E82-F4D23A70C888}" type="presParOf" srcId="{F0C7D16B-8E5F-4DD4-8A8C-DBA27F0A47A4}" destId="{1E7FF96B-3379-47AE-A91F-88C79A3CD2BB}" srcOrd="0" destOrd="0" presId="urn:microsoft.com/office/officeart/2005/8/layout/hierarchy1"/>
    <dgm:cxn modelId="{4172A203-092B-4AAC-AB1A-04B7AD252371}" type="presParOf" srcId="{F0C7D16B-8E5F-4DD4-8A8C-DBA27F0A47A4}" destId="{A2D31A63-9F27-413F-A650-B4DA9E565263}" srcOrd="1" destOrd="0" presId="urn:microsoft.com/office/officeart/2005/8/layout/hierarchy1"/>
    <dgm:cxn modelId="{2094CE52-AF2C-440C-B436-0AC901BB63A5}" type="presParOf" srcId="{53410CCD-52D5-4B55-B95F-498B2A788C70}" destId="{2F9CDF42-F7F2-4317-9DFF-983AF463D152}" srcOrd="1" destOrd="0" presId="urn:microsoft.com/office/officeart/2005/8/layout/hierarchy1"/>
    <dgm:cxn modelId="{DCF3FDEC-CCB1-424F-807A-B744007245A6}" type="presParOf" srcId="{C252748A-3D79-427C-845B-5B44BA5EE431}" destId="{4199DFDE-DD9F-46C3-839C-8CDB4F5B4D95}" srcOrd="2" destOrd="0" presId="urn:microsoft.com/office/officeart/2005/8/layout/hierarchy1"/>
    <dgm:cxn modelId="{B2A61F8D-3E8E-4509-83CF-97AB172C95B3}" type="presParOf" srcId="{C252748A-3D79-427C-845B-5B44BA5EE431}" destId="{BABD180C-0098-4F8D-AACA-E45AC6BEF5BA}" srcOrd="3" destOrd="0" presId="urn:microsoft.com/office/officeart/2005/8/layout/hierarchy1"/>
    <dgm:cxn modelId="{97C22A67-7376-4E4C-83F4-5440658E3F05}" type="presParOf" srcId="{BABD180C-0098-4F8D-AACA-E45AC6BEF5BA}" destId="{69D4A914-D157-40D2-9FE3-D7A0C8885334}" srcOrd="0" destOrd="0" presId="urn:microsoft.com/office/officeart/2005/8/layout/hierarchy1"/>
    <dgm:cxn modelId="{C054DA6A-A7C1-466F-AA6A-9D5F7344034D}" type="presParOf" srcId="{69D4A914-D157-40D2-9FE3-D7A0C8885334}" destId="{0BF07746-8523-4FE9-95EB-FAA46118093E}" srcOrd="0" destOrd="0" presId="urn:microsoft.com/office/officeart/2005/8/layout/hierarchy1"/>
    <dgm:cxn modelId="{A8B108EB-B91A-484A-8354-56491BBBA9D1}" type="presParOf" srcId="{69D4A914-D157-40D2-9FE3-D7A0C8885334}" destId="{1672451C-11DD-4E5E-A1B1-5F9639048F6C}" srcOrd="1" destOrd="0" presId="urn:microsoft.com/office/officeart/2005/8/layout/hierarchy1"/>
    <dgm:cxn modelId="{C74311A6-17E6-4208-8FE3-C0C95D545CA7}" type="presParOf" srcId="{BABD180C-0098-4F8D-AACA-E45AC6BEF5BA}" destId="{7D7AAEB9-3BBA-442D-8823-EE9DF4D24C3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99DFDE-DD9F-46C3-839C-8CDB4F5B4D95}">
      <dsp:nvSpPr>
        <dsp:cNvPr id="0" name=""/>
        <dsp:cNvSpPr/>
      </dsp:nvSpPr>
      <dsp:spPr>
        <a:xfrm>
          <a:off x="9152389" y="4890180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430"/>
              </a:lnTo>
              <a:lnTo>
                <a:pt x="544004" y="176430"/>
              </a:lnTo>
              <a:lnTo>
                <a:pt x="544004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3F8C2E-2FD6-4012-972B-65FE147E7052}">
      <dsp:nvSpPr>
        <dsp:cNvPr id="0" name=""/>
        <dsp:cNvSpPr/>
      </dsp:nvSpPr>
      <dsp:spPr>
        <a:xfrm>
          <a:off x="8608385" y="4890180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544004" y="0"/>
              </a:moveTo>
              <a:lnTo>
                <a:pt x="544004" y="176430"/>
              </a:lnTo>
              <a:lnTo>
                <a:pt x="0" y="176430"/>
              </a:lnTo>
              <a:lnTo>
                <a:pt x="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027E80-0216-4918-8656-7BD85F7D0D91}">
      <dsp:nvSpPr>
        <dsp:cNvPr id="0" name=""/>
        <dsp:cNvSpPr/>
      </dsp:nvSpPr>
      <dsp:spPr>
        <a:xfrm>
          <a:off x="9106669" y="4066013"/>
          <a:ext cx="91440" cy="2588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749754-75B6-4274-8572-B27951740DD6}">
      <dsp:nvSpPr>
        <dsp:cNvPr id="0" name=""/>
        <dsp:cNvSpPr/>
      </dsp:nvSpPr>
      <dsp:spPr>
        <a:xfrm>
          <a:off x="8064380" y="3241846"/>
          <a:ext cx="1088009" cy="2588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430"/>
              </a:lnTo>
              <a:lnTo>
                <a:pt x="1088009" y="176430"/>
              </a:lnTo>
              <a:lnTo>
                <a:pt x="1088009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4D40EF-1257-4112-A203-52C10EB2AA9F}">
      <dsp:nvSpPr>
        <dsp:cNvPr id="0" name=""/>
        <dsp:cNvSpPr/>
      </dsp:nvSpPr>
      <dsp:spPr>
        <a:xfrm>
          <a:off x="6976370" y="4890180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430"/>
              </a:lnTo>
              <a:lnTo>
                <a:pt x="544004" y="176430"/>
              </a:lnTo>
              <a:lnTo>
                <a:pt x="544004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33917C-3309-44CD-A748-BC3DFFA6EB1B}">
      <dsp:nvSpPr>
        <dsp:cNvPr id="0" name=""/>
        <dsp:cNvSpPr/>
      </dsp:nvSpPr>
      <dsp:spPr>
        <a:xfrm>
          <a:off x="6432366" y="4890180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544004" y="0"/>
              </a:moveTo>
              <a:lnTo>
                <a:pt x="544004" y="176430"/>
              </a:lnTo>
              <a:lnTo>
                <a:pt x="0" y="176430"/>
              </a:lnTo>
              <a:lnTo>
                <a:pt x="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D27D98-A3E4-46D4-8B56-AFB90C6F140F}">
      <dsp:nvSpPr>
        <dsp:cNvPr id="0" name=""/>
        <dsp:cNvSpPr/>
      </dsp:nvSpPr>
      <dsp:spPr>
        <a:xfrm>
          <a:off x="6930650" y="4066013"/>
          <a:ext cx="91440" cy="2588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39A2F0-9C56-47D3-8030-9B4D2E62D99F}">
      <dsp:nvSpPr>
        <dsp:cNvPr id="0" name=""/>
        <dsp:cNvSpPr/>
      </dsp:nvSpPr>
      <dsp:spPr>
        <a:xfrm>
          <a:off x="6976370" y="3241846"/>
          <a:ext cx="1088009" cy="258896"/>
        </a:xfrm>
        <a:custGeom>
          <a:avLst/>
          <a:gdLst/>
          <a:ahLst/>
          <a:cxnLst/>
          <a:rect l="0" t="0" r="0" b="0"/>
          <a:pathLst>
            <a:path>
              <a:moveTo>
                <a:pt x="1088009" y="0"/>
              </a:moveTo>
              <a:lnTo>
                <a:pt x="1088009" y="176430"/>
              </a:lnTo>
              <a:lnTo>
                <a:pt x="0" y="176430"/>
              </a:lnTo>
              <a:lnTo>
                <a:pt x="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F16C42-8E96-4883-82F9-4EE59621E5CB}">
      <dsp:nvSpPr>
        <dsp:cNvPr id="0" name=""/>
        <dsp:cNvSpPr/>
      </dsp:nvSpPr>
      <dsp:spPr>
        <a:xfrm>
          <a:off x="7520375" y="2417679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430"/>
              </a:lnTo>
              <a:lnTo>
                <a:pt x="544004" y="176430"/>
              </a:lnTo>
              <a:lnTo>
                <a:pt x="544004" y="258896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33D34C-D808-4CDB-81E6-228D56250B83}">
      <dsp:nvSpPr>
        <dsp:cNvPr id="0" name=""/>
        <dsp:cNvSpPr/>
      </dsp:nvSpPr>
      <dsp:spPr>
        <a:xfrm>
          <a:off x="6976370" y="2417679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544004" y="0"/>
              </a:moveTo>
              <a:lnTo>
                <a:pt x="544004" y="176430"/>
              </a:lnTo>
              <a:lnTo>
                <a:pt x="0" y="176430"/>
              </a:lnTo>
              <a:lnTo>
                <a:pt x="0" y="258896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C2AF0B-6EEF-44CB-9287-AD163BA71B01}">
      <dsp:nvSpPr>
        <dsp:cNvPr id="0" name=""/>
        <dsp:cNvSpPr/>
      </dsp:nvSpPr>
      <dsp:spPr>
        <a:xfrm>
          <a:off x="4936353" y="1593512"/>
          <a:ext cx="2584022" cy="2588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430"/>
              </a:lnTo>
              <a:lnTo>
                <a:pt x="2584022" y="176430"/>
              </a:lnTo>
              <a:lnTo>
                <a:pt x="2584022" y="258896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CBB81B-FA5D-4AF5-85D6-3CE9B5D4C195}">
      <dsp:nvSpPr>
        <dsp:cNvPr id="0" name=""/>
        <dsp:cNvSpPr/>
      </dsp:nvSpPr>
      <dsp:spPr>
        <a:xfrm>
          <a:off x="4800352" y="4890180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430"/>
              </a:lnTo>
              <a:lnTo>
                <a:pt x="544004" y="176430"/>
              </a:lnTo>
              <a:lnTo>
                <a:pt x="544004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1E8FF3-84C7-4795-8938-7FE64FF3BD90}">
      <dsp:nvSpPr>
        <dsp:cNvPr id="0" name=""/>
        <dsp:cNvSpPr/>
      </dsp:nvSpPr>
      <dsp:spPr>
        <a:xfrm>
          <a:off x="4256347" y="4890180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544004" y="0"/>
              </a:moveTo>
              <a:lnTo>
                <a:pt x="544004" y="176430"/>
              </a:lnTo>
              <a:lnTo>
                <a:pt x="0" y="176430"/>
              </a:lnTo>
              <a:lnTo>
                <a:pt x="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06A982-C0B0-46B2-8C28-C3F8E62CFEB9}">
      <dsp:nvSpPr>
        <dsp:cNvPr id="0" name=""/>
        <dsp:cNvSpPr/>
      </dsp:nvSpPr>
      <dsp:spPr>
        <a:xfrm>
          <a:off x="4754632" y="4066013"/>
          <a:ext cx="91440" cy="2588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04895E-AB1D-4C0D-9D3D-3D11D9642C90}">
      <dsp:nvSpPr>
        <dsp:cNvPr id="0" name=""/>
        <dsp:cNvSpPr/>
      </dsp:nvSpPr>
      <dsp:spPr>
        <a:xfrm>
          <a:off x="3712342" y="3241846"/>
          <a:ext cx="1088009" cy="2588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430"/>
              </a:lnTo>
              <a:lnTo>
                <a:pt x="1088009" y="176430"/>
              </a:lnTo>
              <a:lnTo>
                <a:pt x="1088009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F3DC14-89B5-4001-BB00-BA3EDDA84B38}">
      <dsp:nvSpPr>
        <dsp:cNvPr id="0" name=""/>
        <dsp:cNvSpPr/>
      </dsp:nvSpPr>
      <dsp:spPr>
        <a:xfrm>
          <a:off x="2624333" y="4890180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430"/>
              </a:lnTo>
              <a:lnTo>
                <a:pt x="544004" y="176430"/>
              </a:lnTo>
              <a:lnTo>
                <a:pt x="544004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CAA5A2-04F7-4558-9D88-801B86055E48}">
      <dsp:nvSpPr>
        <dsp:cNvPr id="0" name=""/>
        <dsp:cNvSpPr/>
      </dsp:nvSpPr>
      <dsp:spPr>
        <a:xfrm>
          <a:off x="2080328" y="4890180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544004" y="0"/>
              </a:moveTo>
              <a:lnTo>
                <a:pt x="544004" y="176430"/>
              </a:lnTo>
              <a:lnTo>
                <a:pt x="0" y="176430"/>
              </a:lnTo>
              <a:lnTo>
                <a:pt x="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6D4790-D56E-4FBF-AA6B-10C6800E27BA}">
      <dsp:nvSpPr>
        <dsp:cNvPr id="0" name=""/>
        <dsp:cNvSpPr/>
      </dsp:nvSpPr>
      <dsp:spPr>
        <a:xfrm>
          <a:off x="2578613" y="4066013"/>
          <a:ext cx="91440" cy="2588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BFA441-0635-4AD7-B810-AFAD5C2EEB7E}">
      <dsp:nvSpPr>
        <dsp:cNvPr id="0" name=""/>
        <dsp:cNvSpPr/>
      </dsp:nvSpPr>
      <dsp:spPr>
        <a:xfrm>
          <a:off x="2624333" y="3241846"/>
          <a:ext cx="1088009" cy="258896"/>
        </a:xfrm>
        <a:custGeom>
          <a:avLst/>
          <a:gdLst/>
          <a:ahLst/>
          <a:cxnLst/>
          <a:rect l="0" t="0" r="0" b="0"/>
          <a:pathLst>
            <a:path>
              <a:moveTo>
                <a:pt x="1088009" y="0"/>
              </a:moveTo>
              <a:lnTo>
                <a:pt x="1088009" y="176430"/>
              </a:lnTo>
              <a:lnTo>
                <a:pt x="0" y="176430"/>
              </a:lnTo>
              <a:lnTo>
                <a:pt x="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FDE9B0-24C1-4EBC-BEE6-5FCFCA1B4F71}">
      <dsp:nvSpPr>
        <dsp:cNvPr id="0" name=""/>
        <dsp:cNvSpPr/>
      </dsp:nvSpPr>
      <dsp:spPr>
        <a:xfrm>
          <a:off x="2352331" y="2417679"/>
          <a:ext cx="1360011" cy="2588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430"/>
              </a:lnTo>
              <a:lnTo>
                <a:pt x="1360011" y="176430"/>
              </a:lnTo>
              <a:lnTo>
                <a:pt x="1360011" y="258896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D22C71-D904-43ED-B9E9-E46D14B5042F}">
      <dsp:nvSpPr>
        <dsp:cNvPr id="0" name=""/>
        <dsp:cNvSpPr/>
      </dsp:nvSpPr>
      <dsp:spPr>
        <a:xfrm>
          <a:off x="992319" y="4066013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430"/>
              </a:lnTo>
              <a:lnTo>
                <a:pt x="544004" y="176430"/>
              </a:lnTo>
              <a:lnTo>
                <a:pt x="544004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B0DDA9-73D4-49E5-8A99-0198CC77DBB0}">
      <dsp:nvSpPr>
        <dsp:cNvPr id="0" name=""/>
        <dsp:cNvSpPr/>
      </dsp:nvSpPr>
      <dsp:spPr>
        <a:xfrm>
          <a:off x="448314" y="4066013"/>
          <a:ext cx="544004" cy="258896"/>
        </a:xfrm>
        <a:custGeom>
          <a:avLst/>
          <a:gdLst/>
          <a:ahLst/>
          <a:cxnLst/>
          <a:rect l="0" t="0" r="0" b="0"/>
          <a:pathLst>
            <a:path>
              <a:moveTo>
                <a:pt x="544004" y="0"/>
              </a:moveTo>
              <a:lnTo>
                <a:pt x="544004" y="176430"/>
              </a:lnTo>
              <a:lnTo>
                <a:pt x="0" y="176430"/>
              </a:lnTo>
              <a:lnTo>
                <a:pt x="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BD9E5A-BF02-4A81-8FCB-5AE48440B7D6}">
      <dsp:nvSpPr>
        <dsp:cNvPr id="0" name=""/>
        <dsp:cNvSpPr/>
      </dsp:nvSpPr>
      <dsp:spPr>
        <a:xfrm>
          <a:off x="946599" y="3241846"/>
          <a:ext cx="91440" cy="2588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889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F60111-8332-4798-AD32-B4A06512CD40}">
      <dsp:nvSpPr>
        <dsp:cNvPr id="0" name=""/>
        <dsp:cNvSpPr/>
      </dsp:nvSpPr>
      <dsp:spPr>
        <a:xfrm>
          <a:off x="992319" y="2417679"/>
          <a:ext cx="1360011" cy="258896"/>
        </a:xfrm>
        <a:custGeom>
          <a:avLst/>
          <a:gdLst/>
          <a:ahLst/>
          <a:cxnLst/>
          <a:rect l="0" t="0" r="0" b="0"/>
          <a:pathLst>
            <a:path>
              <a:moveTo>
                <a:pt x="1360011" y="0"/>
              </a:moveTo>
              <a:lnTo>
                <a:pt x="1360011" y="176430"/>
              </a:lnTo>
              <a:lnTo>
                <a:pt x="0" y="176430"/>
              </a:lnTo>
              <a:lnTo>
                <a:pt x="0" y="258896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AC926A-EDF7-4FFA-A285-445F133FBD6A}">
      <dsp:nvSpPr>
        <dsp:cNvPr id="0" name=""/>
        <dsp:cNvSpPr/>
      </dsp:nvSpPr>
      <dsp:spPr>
        <a:xfrm>
          <a:off x="2352331" y="1593512"/>
          <a:ext cx="2584022" cy="258896"/>
        </a:xfrm>
        <a:custGeom>
          <a:avLst/>
          <a:gdLst/>
          <a:ahLst/>
          <a:cxnLst/>
          <a:rect l="0" t="0" r="0" b="0"/>
          <a:pathLst>
            <a:path>
              <a:moveTo>
                <a:pt x="2584022" y="0"/>
              </a:moveTo>
              <a:lnTo>
                <a:pt x="2584022" y="176430"/>
              </a:lnTo>
              <a:lnTo>
                <a:pt x="0" y="176430"/>
              </a:lnTo>
              <a:lnTo>
                <a:pt x="0" y="258896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D99B99-1AB0-4BAD-A920-43EE963E71CC}">
      <dsp:nvSpPr>
        <dsp:cNvPr id="0" name=""/>
        <dsp:cNvSpPr/>
      </dsp:nvSpPr>
      <dsp:spPr>
        <a:xfrm>
          <a:off x="4491258" y="1028241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E1E0697-CE64-48F8-BEDE-2A8CB4883501}">
      <dsp:nvSpPr>
        <dsp:cNvPr id="0" name=""/>
        <dsp:cNvSpPr/>
      </dsp:nvSpPr>
      <dsp:spPr>
        <a:xfrm>
          <a:off x="4590168" y="1122206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600" kern="1200" dirty="0"/>
            <a:t>볼륨 </a:t>
          </a:r>
          <a:r>
            <a:rPr lang="en-US" altLang="ko-KR" sz="600" kern="1200" dirty="0"/>
            <a:t>30000</a:t>
          </a:r>
          <a14:m xmlns:a14="http://schemas.microsoft.com/office/drawing/2010/main">
            <m:oMath xmlns:m="http://schemas.openxmlformats.org/officeDocument/2006/math">
              <m:sSup>
                <m:sSupPr>
                  <m:ctrlPr>
                    <a:rPr lang="en-US" altLang="ko-KR" sz="600" i="1" kern="1200" dirty="0" smtClean="0">
                      <a:latin typeface="Cambria Math" panose="02040503050406030204" pitchFamily="18" charset="0"/>
                    </a:rPr>
                  </m:ctrlPr>
                </m:sSupPr>
                <m:e>
                  <m:r>
                    <a:rPr lang="en-US" altLang="ko-KR" sz="600" b="0" i="1" kern="1200" dirty="0" smtClean="0">
                      <a:latin typeface="Cambria Math" panose="02040503050406030204" pitchFamily="18" charset="0"/>
                    </a:rPr>
                    <m:t>𝑚𝑚</m:t>
                  </m:r>
                </m:e>
                <m:sup>
                  <m:r>
                    <a:rPr lang="en-US" altLang="ko-KR" sz="600" b="0" i="1" kern="1200" dirty="0" smtClean="0">
                      <a:latin typeface="Cambria Math" panose="02040503050406030204" pitchFamily="18" charset="0"/>
                    </a:rPr>
                    <m:t>3</m:t>
                  </m:r>
                </m:sup>
              </m:sSup>
            </m:oMath>
          </a14:m>
          <a:r>
            <a:rPr lang="ko-KR" altLang="en-US" sz="600" kern="1200" dirty="0"/>
            <a:t>이상</a:t>
          </a:r>
          <a:r>
            <a:rPr lang="en-US" altLang="ko-KR" sz="600" kern="1200" dirty="0"/>
            <a:t>?</a:t>
          </a:r>
          <a:r>
            <a:rPr lang="ko-KR" altLang="en-US" sz="600" kern="1200" dirty="0"/>
            <a:t> </a:t>
          </a:r>
        </a:p>
      </dsp:txBody>
      <dsp:txXfrm>
        <a:off x="4606724" y="1138762"/>
        <a:ext cx="857077" cy="532158"/>
      </dsp:txXfrm>
    </dsp:sp>
    <dsp:sp modelId="{962D8DED-34C9-4603-A710-E8B3DD27D218}">
      <dsp:nvSpPr>
        <dsp:cNvPr id="0" name=""/>
        <dsp:cNvSpPr/>
      </dsp:nvSpPr>
      <dsp:spPr>
        <a:xfrm>
          <a:off x="1907236" y="1852408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9662E743-577B-4ED6-96C7-2A173975412A}">
      <dsp:nvSpPr>
        <dsp:cNvPr id="0" name=""/>
        <dsp:cNvSpPr/>
      </dsp:nvSpPr>
      <dsp:spPr>
        <a:xfrm>
          <a:off x="2006146" y="1946373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600" kern="1200" dirty="0"/>
            <a:t>최종 산출</a:t>
          </a:r>
          <a:r>
            <a:rPr lang="en-US" altLang="ko-KR" sz="600" kern="1200" dirty="0"/>
            <a:t>?</a:t>
          </a:r>
          <a:endParaRPr lang="ko-KR" altLang="en-US" sz="600" kern="1200" dirty="0"/>
        </a:p>
      </dsp:txBody>
      <dsp:txXfrm>
        <a:off x="2022702" y="1962929"/>
        <a:ext cx="857077" cy="532158"/>
      </dsp:txXfrm>
    </dsp:sp>
    <dsp:sp modelId="{BBFDFEF6-E59D-4933-8178-005206311303}">
      <dsp:nvSpPr>
        <dsp:cNvPr id="0" name=""/>
        <dsp:cNvSpPr/>
      </dsp:nvSpPr>
      <dsp:spPr>
        <a:xfrm>
          <a:off x="547224" y="2676576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58F6297-3A44-4D0F-ACD5-6C59AA1E58DA}">
      <dsp:nvSpPr>
        <dsp:cNvPr id="0" name=""/>
        <dsp:cNvSpPr/>
      </dsp:nvSpPr>
      <dsp:spPr>
        <a:xfrm>
          <a:off x="646134" y="2770540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PHOTON</a:t>
          </a:r>
          <a:endParaRPr lang="ko-KR" altLang="en-US" sz="600" kern="1200" dirty="0"/>
        </a:p>
      </dsp:txBody>
      <dsp:txXfrm>
        <a:off x="662690" y="2787096"/>
        <a:ext cx="857077" cy="532158"/>
      </dsp:txXfrm>
    </dsp:sp>
    <dsp:sp modelId="{EBE8B86E-6327-4865-B423-D49F3B4EFB16}">
      <dsp:nvSpPr>
        <dsp:cNvPr id="0" name=""/>
        <dsp:cNvSpPr/>
      </dsp:nvSpPr>
      <dsp:spPr>
        <a:xfrm>
          <a:off x="547224" y="3500743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0047064-A3BF-4998-9D37-817778BA7862}">
      <dsp:nvSpPr>
        <dsp:cNvPr id="0" name=""/>
        <dsp:cNvSpPr/>
      </dsp:nvSpPr>
      <dsp:spPr>
        <a:xfrm>
          <a:off x="646134" y="3594707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OVERHANG 60Deg.   </a:t>
          </a:r>
          <a:r>
            <a:rPr lang="ko-KR" altLang="en-US" sz="600" kern="1200" dirty="0"/>
            <a:t>이상</a:t>
          </a:r>
          <a:r>
            <a:rPr lang="en-US" altLang="ko-KR" sz="600" kern="1200" dirty="0"/>
            <a:t>?</a:t>
          </a:r>
          <a:endParaRPr lang="ko-KR" altLang="en-US" sz="600" kern="1200" dirty="0"/>
        </a:p>
      </dsp:txBody>
      <dsp:txXfrm>
        <a:off x="662690" y="3611263"/>
        <a:ext cx="857077" cy="532158"/>
      </dsp:txXfrm>
    </dsp:sp>
    <dsp:sp modelId="{82BDC834-F2CC-4050-A875-556791BFE3A7}">
      <dsp:nvSpPr>
        <dsp:cNvPr id="0" name=""/>
        <dsp:cNvSpPr/>
      </dsp:nvSpPr>
      <dsp:spPr>
        <a:xfrm>
          <a:off x="3219" y="4324910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6EC162D-E907-4E9B-8B3D-2F206F66E380}">
      <dsp:nvSpPr>
        <dsp:cNvPr id="0" name=""/>
        <dsp:cNvSpPr/>
      </dsp:nvSpPr>
      <dsp:spPr>
        <a:xfrm>
          <a:off x="102129" y="4418874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Support </a:t>
          </a:r>
          <a:r>
            <a:rPr lang="ko-KR" altLang="en-US" sz="600" kern="1200" dirty="0"/>
            <a:t>생성</a:t>
          </a:r>
        </a:p>
      </dsp:txBody>
      <dsp:txXfrm>
        <a:off x="118685" y="4435430"/>
        <a:ext cx="857077" cy="532158"/>
      </dsp:txXfrm>
    </dsp:sp>
    <dsp:sp modelId="{4460B5B0-12EB-4B26-A6CB-9C5011D0DC40}">
      <dsp:nvSpPr>
        <dsp:cNvPr id="0" name=""/>
        <dsp:cNvSpPr/>
      </dsp:nvSpPr>
      <dsp:spPr>
        <a:xfrm>
          <a:off x="1091229" y="4324910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574E092-5DB2-4B29-A587-8F99CBB6A727}">
      <dsp:nvSpPr>
        <dsp:cNvPr id="0" name=""/>
        <dsp:cNvSpPr/>
      </dsp:nvSpPr>
      <dsp:spPr>
        <a:xfrm>
          <a:off x="1190139" y="4418874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Support </a:t>
          </a:r>
          <a:r>
            <a:rPr lang="ko-KR" altLang="en-US" sz="600" kern="1200" dirty="0"/>
            <a:t>생성 </a:t>
          </a:r>
          <a:r>
            <a:rPr lang="en-US" altLang="ko-KR" sz="600" kern="1200" dirty="0"/>
            <a:t>X</a:t>
          </a:r>
          <a:endParaRPr lang="ko-KR" altLang="en-US" sz="600" kern="1200" dirty="0"/>
        </a:p>
      </dsp:txBody>
      <dsp:txXfrm>
        <a:off x="1206695" y="4435430"/>
        <a:ext cx="857077" cy="532158"/>
      </dsp:txXfrm>
    </dsp:sp>
    <dsp:sp modelId="{57E7E719-5042-44CB-A50C-F32996461D1F}">
      <dsp:nvSpPr>
        <dsp:cNvPr id="0" name=""/>
        <dsp:cNvSpPr/>
      </dsp:nvSpPr>
      <dsp:spPr>
        <a:xfrm>
          <a:off x="3267248" y="2676576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0AFFE87-E8A2-4FE9-8D66-3A372F0403B7}">
      <dsp:nvSpPr>
        <dsp:cNvPr id="0" name=""/>
        <dsp:cNvSpPr/>
      </dsp:nvSpPr>
      <dsp:spPr>
        <a:xfrm>
          <a:off x="3366157" y="2770540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600" kern="1200" dirty="0"/>
            <a:t>사이즈</a:t>
          </a:r>
          <a:endParaRPr lang="en-US" altLang="ko-KR" sz="600" kern="1200" dirty="0"/>
        </a:p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2000mm X 2000mm X 2000mm </a:t>
          </a:r>
        </a:p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600" kern="1200" dirty="0"/>
            <a:t>이상</a:t>
          </a:r>
          <a:r>
            <a:rPr lang="en-US" altLang="ko-KR" sz="600" kern="1200" dirty="0"/>
            <a:t>?</a:t>
          </a:r>
          <a:endParaRPr lang="ko-KR" altLang="en-US" sz="600" kern="1200" dirty="0"/>
        </a:p>
      </dsp:txBody>
      <dsp:txXfrm>
        <a:off x="3382713" y="2787096"/>
        <a:ext cx="857077" cy="532158"/>
      </dsp:txXfrm>
    </dsp:sp>
    <dsp:sp modelId="{CB98C258-EE07-4D09-A476-A4E23BC71D4E}">
      <dsp:nvSpPr>
        <dsp:cNvPr id="0" name=""/>
        <dsp:cNvSpPr/>
      </dsp:nvSpPr>
      <dsp:spPr>
        <a:xfrm>
          <a:off x="2179238" y="3500743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E456C8B-A196-4308-B09D-FFEB1513BFFB}">
      <dsp:nvSpPr>
        <dsp:cNvPr id="0" name=""/>
        <dsp:cNvSpPr/>
      </dsp:nvSpPr>
      <dsp:spPr>
        <a:xfrm>
          <a:off x="2278148" y="3594707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CR-30</a:t>
          </a:r>
        </a:p>
      </dsp:txBody>
      <dsp:txXfrm>
        <a:off x="2294704" y="3611263"/>
        <a:ext cx="857077" cy="532158"/>
      </dsp:txXfrm>
    </dsp:sp>
    <dsp:sp modelId="{E0982AFB-58D8-43E1-A59C-FEFE454FD2E9}">
      <dsp:nvSpPr>
        <dsp:cNvPr id="0" name=""/>
        <dsp:cNvSpPr/>
      </dsp:nvSpPr>
      <dsp:spPr>
        <a:xfrm>
          <a:off x="2179238" y="4324910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CF8E27B-0A19-44A5-871A-4893C9A1FBDB}">
      <dsp:nvSpPr>
        <dsp:cNvPr id="0" name=""/>
        <dsp:cNvSpPr/>
      </dsp:nvSpPr>
      <dsp:spPr>
        <a:xfrm>
          <a:off x="2278148" y="4418874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OVERHANG 60Deg.  </a:t>
          </a:r>
          <a:r>
            <a:rPr lang="ko-KR" altLang="en-US" sz="600" kern="1200" dirty="0"/>
            <a:t>이상</a:t>
          </a:r>
          <a:r>
            <a:rPr lang="en-US" altLang="ko-KR" sz="600" kern="1200" dirty="0"/>
            <a:t>?</a:t>
          </a:r>
          <a:endParaRPr lang="ko-KR" altLang="en-US" sz="600" kern="1200" dirty="0"/>
        </a:p>
      </dsp:txBody>
      <dsp:txXfrm>
        <a:off x="2294704" y="4435430"/>
        <a:ext cx="857077" cy="532158"/>
      </dsp:txXfrm>
    </dsp:sp>
    <dsp:sp modelId="{704AB653-5763-4F53-A7AF-D4FCF97DDBC8}">
      <dsp:nvSpPr>
        <dsp:cNvPr id="0" name=""/>
        <dsp:cNvSpPr/>
      </dsp:nvSpPr>
      <dsp:spPr>
        <a:xfrm>
          <a:off x="1635233" y="5149077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3AA8546-79E8-4508-B392-96EE05A62FD1}">
      <dsp:nvSpPr>
        <dsp:cNvPr id="0" name=""/>
        <dsp:cNvSpPr/>
      </dsp:nvSpPr>
      <dsp:spPr>
        <a:xfrm>
          <a:off x="1734143" y="5243041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Support </a:t>
          </a:r>
          <a:r>
            <a:rPr lang="ko-KR" altLang="en-US" sz="600" kern="1200" dirty="0"/>
            <a:t>생성</a:t>
          </a:r>
          <a:endParaRPr lang="en-US" altLang="ko-KR" sz="600" kern="1200" dirty="0"/>
        </a:p>
      </dsp:txBody>
      <dsp:txXfrm>
        <a:off x="1750699" y="5259597"/>
        <a:ext cx="857077" cy="532158"/>
      </dsp:txXfrm>
    </dsp:sp>
    <dsp:sp modelId="{22C00F1F-932E-44F6-B988-EE469D009C29}">
      <dsp:nvSpPr>
        <dsp:cNvPr id="0" name=""/>
        <dsp:cNvSpPr/>
      </dsp:nvSpPr>
      <dsp:spPr>
        <a:xfrm>
          <a:off x="2723243" y="5149077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6F9B70E-9577-40EB-A82A-86474D299D26}">
      <dsp:nvSpPr>
        <dsp:cNvPr id="0" name=""/>
        <dsp:cNvSpPr/>
      </dsp:nvSpPr>
      <dsp:spPr>
        <a:xfrm>
          <a:off x="2822153" y="5243041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Support </a:t>
          </a:r>
          <a:r>
            <a:rPr lang="ko-KR" altLang="en-US" sz="600" kern="1200" dirty="0"/>
            <a:t>생성 </a:t>
          </a:r>
          <a:r>
            <a:rPr lang="en-US" altLang="ko-KR" sz="600" kern="1200" dirty="0"/>
            <a:t>X</a:t>
          </a:r>
        </a:p>
      </dsp:txBody>
      <dsp:txXfrm>
        <a:off x="2838709" y="5259597"/>
        <a:ext cx="857077" cy="532158"/>
      </dsp:txXfrm>
    </dsp:sp>
    <dsp:sp modelId="{767FAC53-2A19-4A3B-8E76-5680F01DB635}">
      <dsp:nvSpPr>
        <dsp:cNvPr id="0" name=""/>
        <dsp:cNvSpPr/>
      </dsp:nvSpPr>
      <dsp:spPr>
        <a:xfrm>
          <a:off x="4355257" y="3500743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9604E5D-1B28-4DE9-A857-E92936CBD5A2}">
      <dsp:nvSpPr>
        <dsp:cNvPr id="0" name=""/>
        <dsp:cNvSpPr/>
      </dsp:nvSpPr>
      <dsp:spPr>
        <a:xfrm>
          <a:off x="4454167" y="3594707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KINGROON</a:t>
          </a:r>
        </a:p>
      </dsp:txBody>
      <dsp:txXfrm>
        <a:off x="4470723" y="3611263"/>
        <a:ext cx="857077" cy="532158"/>
      </dsp:txXfrm>
    </dsp:sp>
    <dsp:sp modelId="{662E442D-B180-4689-AEC4-19B04B44A4FD}">
      <dsp:nvSpPr>
        <dsp:cNvPr id="0" name=""/>
        <dsp:cNvSpPr/>
      </dsp:nvSpPr>
      <dsp:spPr>
        <a:xfrm>
          <a:off x="4355257" y="4324910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DA15F40-0E31-455A-9396-D61A2720E61D}">
      <dsp:nvSpPr>
        <dsp:cNvPr id="0" name=""/>
        <dsp:cNvSpPr/>
      </dsp:nvSpPr>
      <dsp:spPr>
        <a:xfrm>
          <a:off x="4454167" y="4418874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OVERHANG 60Deg.  </a:t>
          </a:r>
          <a:r>
            <a:rPr lang="ko-KR" altLang="en-US" sz="600" kern="1200" dirty="0"/>
            <a:t>이상</a:t>
          </a:r>
          <a:r>
            <a:rPr lang="en-US" altLang="ko-KR" sz="600" kern="1200" dirty="0"/>
            <a:t>?</a:t>
          </a:r>
          <a:endParaRPr lang="ko-KR" altLang="en-US" sz="600" kern="1200" dirty="0"/>
        </a:p>
      </dsp:txBody>
      <dsp:txXfrm>
        <a:off x="4470723" y="4435430"/>
        <a:ext cx="857077" cy="532158"/>
      </dsp:txXfrm>
    </dsp:sp>
    <dsp:sp modelId="{0270A8BE-85BE-4A9B-840C-7B8CAD11F982}">
      <dsp:nvSpPr>
        <dsp:cNvPr id="0" name=""/>
        <dsp:cNvSpPr/>
      </dsp:nvSpPr>
      <dsp:spPr>
        <a:xfrm>
          <a:off x="3811252" y="5149077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8A0D33C-21FF-4A7F-A1C4-3F70B4061648}">
      <dsp:nvSpPr>
        <dsp:cNvPr id="0" name=""/>
        <dsp:cNvSpPr/>
      </dsp:nvSpPr>
      <dsp:spPr>
        <a:xfrm>
          <a:off x="3910162" y="5243041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Support </a:t>
          </a:r>
          <a:r>
            <a:rPr lang="ko-KR" altLang="en-US" sz="600" kern="1200" dirty="0"/>
            <a:t>생성</a:t>
          </a:r>
          <a:endParaRPr lang="en-US" altLang="ko-KR" sz="600" kern="1200" dirty="0"/>
        </a:p>
      </dsp:txBody>
      <dsp:txXfrm>
        <a:off x="3926718" y="5259597"/>
        <a:ext cx="857077" cy="532158"/>
      </dsp:txXfrm>
    </dsp:sp>
    <dsp:sp modelId="{76DCAAC8-E5ED-4CB0-800C-B1034E88DDE2}">
      <dsp:nvSpPr>
        <dsp:cNvPr id="0" name=""/>
        <dsp:cNvSpPr/>
      </dsp:nvSpPr>
      <dsp:spPr>
        <a:xfrm>
          <a:off x="4899262" y="5149077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A6820FA-3750-4D8D-ABBC-6523BC84D3B7}">
      <dsp:nvSpPr>
        <dsp:cNvPr id="0" name=""/>
        <dsp:cNvSpPr/>
      </dsp:nvSpPr>
      <dsp:spPr>
        <a:xfrm>
          <a:off x="4998172" y="5243041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Support </a:t>
          </a:r>
          <a:r>
            <a:rPr lang="ko-KR" altLang="en-US" sz="600" kern="1200" dirty="0"/>
            <a:t>생성 </a:t>
          </a:r>
          <a:r>
            <a:rPr lang="en-US" altLang="ko-KR" sz="600" kern="1200" dirty="0"/>
            <a:t>X</a:t>
          </a:r>
        </a:p>
      </dsp:txBody>
      <dsp:txXfrm>
        <a:off x="5014728" y="5259597"/>
        <a:ext cx="857077" cy="532158"/>
      </dsp:txXfrm>
    </dsp:sp>
    <dsp:sp modelId="{487AFB1D-9A57-4E0D-BDB9-403C8A34F8C9}">
      <dsp:nvSpPr>
        <dsp:cNvPr id="0" name=""/>
        <dsp:cNvSpPr/>
      </dsp:nvSpPr>
      <dsp:spPr>
        <a:xfrm>
          <a:off x="7075280" y="1852408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F446627-8F05-45B7-ACC0-298056C6017E}">
      <dsp:nvSpPr>
        <dsp:cNvPr id="0" name=""/>
        <dsp:cNvSpPr/>
      </dsp:nvSpPr>
      <dsp:spPr>
        <a:xfrm>
          <a:off x="7174190" y="1946373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600" kern="1200" dirty="0"/>
            <a:t>곡률 </a:t>
          </a:r>
          <a:r>
            <a:rPr lang="en-US" altLang="ko-KR" sz="600" kern="1200" dirty="0"/>
            <a:t>20% </a:t>
          </a:r>
          <a:r>
            <a:rPr lang="ko-KR" altLang="en-US" sz="600" kern="1200" dirty="0"/>
            <a:t>이상</a:t>
          </a:r>
          <a:r>
            <a:rPr lang="en-US" altLang="ko-KR" sz="600" kern="1200" dirty="0"/>
            <a:t>?</a:t>
          </a:r>
        </a:p>
      </dsp:txBody>
      <dsp:txXfrm>
        <a:off x="7190746" y="1962929"/>
        <a:ext cx="857077" cy="532158"/>
      </dsp:txXfrm>
    </dsp:sp>
    <dsp:sp modelId="{83DEBDB2-C8C4-4611-A423-DEB32EDCBA4D}">
      <dsp:nvSpPr>
        <dsp:cNvPr id="0" name=""/>
        <dsp:cNvSpPr/>
      </dsp:nvSpPr>
      <dsp:spPr>
        <a:xfrm>
          <a:off x="6531276" y="2676576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61A3B6F-B0A2-4B18-ADC4-3E14D1FD5E50}">
      <dsp:nvSpPr>
        <dsp:cNvPr id="0" name=""/>
        <dsp:cNvSpPr/>
      </dsp:nvSpPr>
      <dsp:spPr>
        <a:xfrm>
          <a:off x="6630186" y="2770540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PHOTON</a:t>
          </a:r>
        </a:p>
      </dsp:txBody>
      <dsp:txXfrm>
        <a:off x="6646742" y="2787096"/>
        <a:ext cx="857077" cy="532158"/>
      </dsp:txXfrm>
    </dsp:sp>
    <dsp:sp modelId="{44D54571-E642-48B1-AF01-63226F65C859}">
      <dsp:nvSpPr>
        <dsp:cNvPr id="0" name=""/>
        <dsp:cNvSpPr/>
      </dsp:nvSpPr>
      <dsp:spPr>
        <a:xfrm>
          <a:off x="7619285" y="2676576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7AE7F11-DE39-47FA-96C7-21556786B63B}">
      <dsp:nvSpPr>
        <dsp:cNvPr id="0" name=""/>
        <dsp:cNvSpPr/>
      </dsp:nvSpPr>
      <dsp:spPr>
        <a:xfrm>
          <a:off x="7718195" y="2770540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600" kern="1200" dirty="0"/>
            <a:t>사이즈</a:t>
          </a:r>
          <a:endParaRPr lang="en-US" altLang="ko-KR" sz="600" kern="1200" dirty="0"/>
        </a:p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2000mm X 2000mm X 2000mm ?</a:t>
          </a:r>
        </a:p>
      </dsp:txBody>
      <dsp:txXfrm>
        <a:off x="7734751" y="2787096"/>
        <a:ext cx="857077" cy="532158"/>
      </dsp:txXfrm>
    </dsp:sp>
    <dsp:sp modelId="{27D1DE13-65A9-41F9-9C30-088BB90BE029}">
      <dsp:nvSpPr>
        <dsp:cNvPr id="0" name=""/>
        <dsp:cNvSpPr/>
      </dsp:nvSpPr>
      <dsp:spPr>
        <a:xfrm>
          <a:off x="6531276" y="3500743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9EA5215D-9D45-4A59-991B-D7EEF76D5565}">
      <dsp:nvSpPr>
        <dsp:cNvPr id="0" name=""/>
        <dsp:cNvSpPr/>
      </dsp:nvSpPr>
      <dsp:spPr>
        <a:xfrm>
          <a:off x="6630186" y="3594707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CR-30</a:t>
          </a:r>
        </a:p>
      </dsp:txBody>
      <dsp:txXfrm>
        <a:off x="6646742" y="3611263"/>
        <a:ext cx="857077" cy="532158"/>
      </dsp:txXfrm>
    </dsp:sp>
    <dsp:sp modelId="{663F18C6-B9D3-4F4C-90D8-93768DD329C5}">
      <dsp:nvSpPr>
        <dsp:cNvPr id="0" name=""/>
        <dsp:cNvSpPr/>
      </dsp:nvSpPr>
      <dsp:spPr>
        <a:xfrm>
          <a:off x="6531276" y="4324910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F50C36E-670E-4748-A4FB-99A0BACE1EDF}">
      <dsp:nvSpPr>
        <dsp:cNvPr id="0" name=""/>
        <dsp:cNvSpPr/>
      </dsp:nvSpPr>
      <dsp:spPr>
        <a:xfrm>
          <a:off x="6630186" y="4418874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OVERHANG 60Deg.  </a:t>
          </a:r>
          <a:r>
            <a:rPr lang="ko-KR" altLang="en-US" sz="600" kern="1200" dirty="0"/>
            <a:t>이상</a:t>
          </a:r>
          <a:r>
            <a:rPr lang="en-US" altLang="ko-KR" sz="600" kern="1200" dirty="0"/>
            <a:t>?</a:t>
          </a:r>
          <a:endParaRPr lang="ko-KR" altLang="en-US" sz="600" kern="1200" dirty="0"/>
        </a:p>
      </dsp:txBody>
      <dsp:txXfrm>
        <a:off x="6646742" y="4435430"/>
        <a:ext cx="857077" cy="532158"/>
      </dsp:txXfrm>
    </dsp:sp>
    <dsp:sp modelId="{18DD4CBD-EA28-4D2C-A027-9C88BCC0841B}">
      <dsp:nvSpPr>
        <dsp:cNvPr id="0" name=""/>
        <dsp:cNvSpPr/>
      </dsp:nvSpPr>
      <dsp:spPr>
        <a:xfrm>
          <a:off x="5987271" y="5149077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B1232B2-77FC-40AB-8AA3-A592A7833490}">
      <dsp:nvSpPr>
        <dsp:cNvPr id="0" name=""/>
        <dsp:cNvSpPr/>
      </dsp:nvSpPr>
      <dsp:spPr>
        <a:xfrm>
          <a:off x="6086181" y="5243041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Support </a:t>
          </a:r>
          <a:r>
            <a:rPr lang="ko-KR" altLang="en-US" sz="600" kern="1200" dirty="0"/>
            <a:t>생성</a:t>
          </a:r>
          <a:endParaRPr lang="en-US" altLang="ko-KR" sz="600" kern="1200" dirty="0"/>
        </a:p>
      </dsp:txBody>
      <dsp:txXfrm>
        <a:off x="6102737" y="5259597"/>
        <a:ext cx="857077" cy="532158"/>
      </dsp:txXfrm>
    </dsp:sp>
    <dsp:sp modelId="{40BAA51D-D9C1-47A5-B74D-771CE57A2506}">
      <dsp:nvSpPr>
        <dsp:cNvPr id="0" name=""/>
        <dsp:cNvSpPr/>
      </dsp:nvSpPr>
      <dsp:spPr>
        <a:xfrm>
          <a:off x="7075280" y="5149077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2E890AA-AB6B-4D4A-B403-827D75FDC81C}">
      <dsp:nvSpPr>
        <dsp:cNvPr id="0" name=""/>
        <dsp:cNvSpPr/>
      </dsp:nvSpPr>
      <dsp:spPr>
        <a:xfrm>
          <a:off x="7174190" y="5243041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Support </a:t>
          </a:r>
          <a:r>
            <a:rPr lang="ko-KR" altLang="en-US" sz="600" kern="1200" dirty="0"/>
            <a:t>생성 </a:t>
          </a:r>
          <a:r>
            <a:rPr lang="en-US" altLang="ko-KR" sz="600" kern="1200" dirty="0"/>
            <a:t>X</a:t>
          </a:r>
        </a:p>
      </dsp:txBody>
      <dsp:txXfrm>
        <a:off x="7190746" y="5259597"/>
        <a:ext cx="857077" cy="532158"/>
      </dsp:txXfrm>
    </dsp:sp>
    <dsp:sp modelId="{4AEF33D6-CF33-4CA9-A62A-0F2E0AFD4E94}">
      <dsp:nvSpPr>
        <dsp:cNvPr id="0" name=""/>
        <dsp:cNvSpPr/>
      </dsp:nvSpPr>
      <dsp:spPr>
        <a:xfrm>
          <a:off x="8707294" y="3500743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49B2663-E013-44E4-8E6A-C8B112150C97}">
      <dsp:nvSpPr>
        <dsp:cNvPr id="0" name=""/>
        <dsp:cNvSpPr/>
      </dsp:nvSpPr>
      <dsp:spPr>
        <a:xfrm>
          <a:off x="8806204" y="3594707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KINGROON</a:t>
          </a:r>
          <a:endParaRPr lang="ko-KR" altLang="en-US" sz="600" kern="1200" dirty="0"/>
        </a:p>
      </dsp:txBody>
      <dsp:txXfrm>
        <a:off x="8822760" y="3611263"/>
        <a:ext cx="857077" cy="532158"/>
      </dsp:txXfrm>
    </dsp:sp>
    <dsp:sp modelId="{BBE208C8-AD37-425F-8AE4-457BDA364DE2}">
      <dsp:nvSpPr>
        <dsp:cNvPr id="0" name=""/>
        <dsp:cNvSpPr/>
      </dsp:nvSpPr>
      <dsp:spPr>
        <a:xfrm>
          <a:off x="8707294" y="4324910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D152E04-8E90-4D07-96C5-863F4A18BF90}">
      <dsp:nvSpPr>
        <dsp:cNvPr id="0" name=""/>
        <dsp:cNvSpPr/>
      </dsp:nvSpPr>
      <dsp:spPr>
        <a:xfrm>
          <a:off x="8806204" y="4418874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OVERHANG 60Deg.  </a:t>
          </a:r>
          <a:r>
            <a:rPr lang="ko-KR" altLang="en-US" sz="600" kern="1200" dirty="0"/>
            <a:t>이상</a:t>
          </a:r>
          <a:r>
            <a:rPr lang="en-US" altLang="ko-KR" sz="600" kern="1200" dirty="0"/>
            <a:t>?</a:t>
          </a:r>
          <a:endParaRPr lang="ko-KR" altLang="en-US" sz="600" kern="1200" dirty="0"/>
        </a:p>
      </dsp:txBody>
      <dsp:txXfrm>
        <a:off x="8822760" y="4435430"/>
        <a:ext cx="857077" cy="532158"/>
      </dsp:txXfrm>
    </dsp:sp>
    <dsp:sp modelId="{1E7FF96B-3379-47AE-A91F-88C79A3CD2BB}">
      <dsp:nvSpPr>
        <dsp:cNvPr id="0" name=""/>
        <dsp:cNvSpPr/>
      </dsp:nvSpPr>
      <dsp:spPr>
        <a:xfrm>
          <a:off x="8163290" y="5149077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2D31A63-9F27-413F-A650-B4DA9E565263}">
      <dsp:nvSpPr>
        <dsp:cNvPr id="0" name=""/>
        <dsp:cNvSpPr/>
      </dsp:nvSpPr>
      <dsp:spPr>
        <a:xfrm>
          <a:off x="8262200" y="5243041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Support </a:t>
          </a:r>
          <a:r>
            <a:rPr lang="ko-KR" altLang="en-US" sz="600" kern="1200" dirty="0"/>
            <a:t>생성</a:t>
          </a:r>
          <a:endParaRPr lang="en-US" altLang="ko-KR" sz="600" kern="1200" dirty="0"/>
        </a:p>
      </dsp:txBody>
      <dsp:txXfrm>
        <a:off x="8278756" y="5259597"/>
        <a:ext cx="857077" cy="532158"/>
      </dsp:txXfrm>
    </dsp:sp>
    <dsp:sp modelId="{0BF07746-8523-4FE9-95EB-FAA46118093E}">
      <dsp:nvSpPr>
        <dsp:cNvPr id="0" name=""/>
        <dsp:cNvSpPr/>
      </dsp:nvSpPr>
      <dsp:spPr>
        <a:xfrm>
          <a:off x="9251299" y="5149077"/>
          <a:ext cx="890189" cy="5652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672451C-11DD-4E5E-A1B1-5F9639048F6C}">
      <dsp:nvSpPr>
        <dsp:cNvPr id="0" name=""/>
        <dsp:cNvSpPr/>
      </dsp:nvSpPr>
      <dsp:spPr>
        <a:xfrm>
          <a:off x="9350209" y="5243041"/>
          <a:ext cx="890189" cy="5652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00" kern="1200" dirty="0"/>
            <a:t>Support </a:t>
          </a:r>
          <a:r>
            <a:rPr lang="ko-KR" altLang="en-US" sz="600" kern="1200" dirty="0"/>
            <a:t>생성 </a:t>
          </a:r>
          <a:r>
            <a:rPr lang="en-US" altLang="ko-KR" sz="600" kern="1200" dirty="0"/>
            <a:t>X</a:t>
          </a:r>
        </a:p>
      </dsp:txBody>
      <dsp:txXfrm>
        <a:off x="9366765" y="5259597"/>
        <a:ext cx="857077" cy="5321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4D597-4836-42AA-8840-ACAAD80842E5}" type="datetime1">
              <a:rPr lang="ko-KR" altLang="en-US" smtClean="0">
                <a:latin typeface="+mj-lt"/>
              </a:rPr>
              <a:t>2022-05-10</a:t>
            </a:fld>
            <a:endParaRPr lang="ko-KR" altLang="en-US" dirty="0">
              <a:latin typeface="+mj-lt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0F4C1-F197-4411-A8B3-D320801A9BAD}" type="slidenum">
              <a:rPr lang="en-US" altLang="ko-KR" smtClean="0">
                <a:latin typeface="+mj-lt"/>
              </a:rPr>
              <a:t>‹#›</a:t>
            </a:fld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38917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C8C1DB09-50C6-4917-B352-F3C3284AAE69}" type="datetime1">
              <a:rPr lang="ko-KR" altLang="en-US" smtClean="0"/>
              <a:pPr/>
              <a:t>2022-05-10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D40C6A29-4676-420C-BBE3-ACC2B80F64D4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9152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10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70162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14264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67918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16686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13731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3025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7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0232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8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905748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9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783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연결선(S)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호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 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개의 중간 그림을 사용한 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그림 개체 틀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무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안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buNone/>
              <a:defRPr/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 작은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그림 개체 틀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lnSpc>
                <a:spcPct val="110000"/>
              </a:lnSpc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lnSpc>
                <a:spcPct val="110000"/>
              </a:lnSpc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lnSpc>
                <a:spcPct val="110000"/>
              </a:lnSpc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호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이 있는 견적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/>
              <a:t>9/3/20XX</a:t>
            </a:r>
            <a:endParaRPr lang="ko-KR" altLang="en-US" noProof="0" dirty="0"/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/>
              <a:t>프레젠테이션 제목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/>
              <a:pPr>
                <a:defRPr/>
              </a:pPr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현업에서의</a:t>
            </a:r>
            <a:b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분류기법 적용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송동건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lvl="0" rtl="0"/>
              <a:t>10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AFC6EA94-70AD-C15A-508B-0C30D2AB9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분류 주제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rtl="0">
              <a:buNone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분류 항목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rtl="0">
              <a:buNone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결정 트리 구성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분류 주제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프린터의 출력</a:t>
            </a:r>
          </a:p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프린터</a:t>
            </a: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74C1AF3-72AC-9411-0E02-97BB532B4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669" y="2267640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81EAB46-CFA9-AA24-4294-0E2666812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000" y="2267640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2C12763-BCC0-1655-4AC2-B8EF7B679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0668" y="2267640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6738ED-BE80-17D8-6658-8C3836501755}"/>
              </a:ext>
            </a:extLst>
          </p:cNvPr>
          <p:cNvSpPr txBox="1"/>
          <p:nvPr/>
        </p:nvSpPr>
        <p:spPr>
          <a:xfrm>
            <a:off x="1427043" y="4511560"/>
            <a:ext cx="212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Creality</a:t>
            </a:r>
            <a:r>
              <a:rPr lang="en-US" altLang="ko-KR" dirty="0"/>
              <a:t> CR-30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355480-8FB9-3036-E6B2-97740D46ECC2}"/>
              </a:ext>
            </a:extLst>
          </p:cNvPr>
          <p:cNvSpPr txBox="1"/>
          <p:nvPr/>
        </p:nvSpPr>
        <p:spPr>
          <a:xfrm>
            <a:off x="5054748" y="4511560"/>
            <a:ext cx="212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Anycubic</a:t>
            </a:r>
            <a:r>
              <a:rPr lang="en-US" altLang="ko-KR" dirty="0"/>
              <a:t> Photon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6C60CC-50C8-DBBD-DC51-27569A52A971}"/>
              </a:ext>
            </a:extLst>
          </p:cNvPr>
          <p:cNvSpPr txBox="1"/>
          <p:nvPr/>
        </p:nvSpPr>
        <p:spPr>
          <a:xfrm>
            <a:off x="8921574" y="4511560"/>
            <a:ext cx="212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Kingroon</a:t>
            </a:r>
            <a:r>
              <a:rPr lang="en-US" altLang="ko-KR" dirty="0"/>
              <a:t> KP3S+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프린터</a:t>
            </a: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A7E40EB-BC82-EFA2-DF27-A3648B125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6283" y="2439049"/>
            <a:ext cx="1990698" cy="180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972FF09-832B-2015-A62A-C75E328455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064" y="2439049"/>
            <a:ext cx="2751336" cy="180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C938DF8-32CC-FD80-EC12-92A98CD345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5246" y="2439049"/>
            <a:ext cx="2582969" cy="1800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FE3D94D-8FD1-4081-9349-EAEB2B668887}"/>
              </a:ext>
            </a:extLst>
          </p:cNvPr>
          <p:cNvSpPr txBox="1"/>
          <p:nvPr/>
        </p:nvSpPr>
        <p:spPr>
          <a:xfrm>
            <a:off x="1145106" y="4365334"/>
            <a:ext cx="212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출력물</a:t>
            </a:r>
            <a:r>
              <a:rPr lang="en-US" altLang="ko-KR" dirty="0"/>
              <a:t> </a:t>
            </a:r>
            <a:r>
              <a:rPr lang="ko-KR" altLang="en-US" dirty="0"/>
              <a:t>볼륨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50C1CA-63AC-5C33-59A2-3A9977F8E153}"/>
              </a:ext>
            </a:extLst>
          </p:cNvPr>
          <p:cNvSpPr txBox="1"/>
          <p:nvPr/>
        </p:nvSpPr>
        <p:spPr>
          <a:xfrm>
            <a:off x="4746104" y="4365334"/>
            <a:ext cx="212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사이즈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A4E02A-68C3-75DA-2969-6E1F3A1EADF3}"/>
              </a:ext>
            </a:extLst>
          </p:cNvPr>
          <p:cNvSpPr txBox="1"/>
          <p:nvPr/>
        </p:nvSpPr>
        <p:spPr>
          <a:xfrm>
            <a:off x="8261006" y="4365334"/>
            <a:ext cx="212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서포트</a:t>
            </a: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98EA2FF5-1DD8-1137-7062-B606DC6D47B1}"/>
              </a:ext>
            </a:extLst>
          </p:cNvPr>
          <p:cNvSpPr/>
          <p:nvPr/>
        </p:nvSpPr>
        <p:spPr>
          <a:xfrm>
            <a:off x="2131644" y="4760208"/>
            <a:ext cx="148176" cy="4874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494AC7FE-A42A-998B-2160-0146FDEAC59F}"/>
              </a:ext>
            </a:extLst>
          </p:cNvPr>
          <p:cNvSpPr/>
          <p:nvPr/>
        </p:nvSpPr>
        <p:spPr>
          <a:xfrm>
            <a:off x="5732642" y="4760208"/>
            <a:ext cx="148176" cy="4874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아래쪽 24">
            <a:extLst>
              <a:ext uri="{FF2B5EF4-FFF2-40B4-BE49-F238E27FC236}">
                <a16:creationId xmlns:a16="http://schemas.microsoft.com/office/drawing/2014/main" id="{A52D2F9C-3BED-13D1-CBA5-3C516C8B8E55}"/>
              </a:ext>
            </a:extLst>
          </p:cNvPr>
          <p:cNvSpPr/>
          <p:nvPr/>
        </p:nvSpPr>
        <p:spPr>
          <a:xfrm>
            <a:off x="9247544" y="4760208"/>
            <a:ext cx="148176" cy="4874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4CF2040-588C-F427-BEB2-34AE5832C915}"/>
              </a:ext>
            </a:extLst>
          </p:cNvPr>
          <p:cNvSpPr txBox="1"/>
          <p:nvPr/>
        </p:nvSpPr>
        <p:spPr>
          <a:xfrm>
            <a:off x="1145106" y="5295656"/>
            <a:ext cx="212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재료비 산출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B48EEE2-422F-FC3C-82A0-F92CC70F14FD}"/>
              </a:ext>
            </a:extLst>
          </p:cNvPr>
          <p:cNvSpPr txBox="1"/>
          <p:nvPr/>
        </p:nvSpPr>
        <p:spPr>
          <a:xfrm>
            <a:off x="4746104" y="5295656"/>
            <a:ext cx="212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베드사이즈  선택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2411704-AB16-ADA2-85DF-9685C5482FDF}"/>
              </a:ext>
            </a:extLst>
          </p:cNvPr>
          <p:cNvSpPr txBox="1"/>
          <p:nvPr/>
        </p:nvSpPr>
        <p:spPr>
          <a:xfrm>
            <a:off x="8261006" y="5295656"/>
            <a:ext cx="212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생성 여부 판단</a:t>
            </a:r>
          </a:p>
        </p:txBody>
      </p:sp>
    </p:spTree>
    <p:extLst>
      <p:ext uri="{BB962C8B-B14F-4D97-AF65-F5344CB8AC3E}">
        <p14:creationId xmlns:p14="http://schemas.microsoft.com/office/powerpoint/2010/main" val="3843143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프린터</a:t>
            </a: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B83DDF-26E7-32CC-B88D-6572260711CC}"/>
              </a:ext>
            </a:extLst>
          </p:cNvPr>
          <p:cNvSpPr txBox="1"/>
          <p:nvPr/>
        </p:nvSpPr>
        <p:spPr>
          <a:xfrm>
            <a:off x="3617956" y="2357584"/>
            <a:ext cx="4956087" cy="2142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3600" dirty="0">
                <a:solidFill>
                  <a:schemeClr val="accent2">
                    <a:lumMod val="75000"/>
                  </a:schemeClr>
                </a:solidFill>
              </a:rPr>
              <a:t>출력물에 정보에 따른 출력 방법 및 재료 분류</a:t>
            </a:r>
          </a:p>
        </p:txBody>
      </p:sp>
    </p:spTree>
    <p:extLst>
      <p:ext uri="{BB962C8B-B14F-4D97-AF65-F5344CB8AC3E}">
        <p14:creationId xmlns:p14="http://schemas.microsoft.com/office/powerpoint/2010/main" val="3399572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분류 항목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프린터의 출력</a:t>
            </a:r>
          </a:p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9044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분류 항목</a:t>
            </a: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94D4F5-D4CA-6C45-D74C-C4EA73CD956A}"/>
              </a:ext>
            </a:extLst>
          </p:cNvPr>
          <p:cNvSpPr txBox="1"/>
          <p:nvPr/>
        </p:nvSpPr>
        <p:spPr>
          <a:xfrm>
            <a:off x="567357" y="1674775"/>
            <a:ext cx="109689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출력물의 볼륨이 </a:t>
            </a:r>
            <a:r>
              <a:rPr lang="en-US" altLang="ko-KR" dirty="0"/>
              <a:t>30000mm^3 </a:t>
            </a:r>
            <a:r>
              <a:rPr lang="ko-KR" altLang="en-US" dirty="0"/>
              <a:t>이상인가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      -&gt; </a:t>
            </a:r>
            <a:r>
              <a:rPr lang="ko-KR" altLang="en-US" dirty="0"/>
              <a:t>이상일 경우 출력물의 코스트가 높으므로 다음 분류로 이동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2"/>
            </a:pPr>
            <a:r>
              <a:rPr lang="ko-KR" altLang="en-US" dirty="0"/>
              <a:t>출력물의 사이즈가 </a:t>
            </a:r>
            <a:r>
              <a:rPr lang="en-US" altLang="ko-KR" dirty="0"/>
              <a:t>2000mm X 2000mm X 2000mm </a:t>
            </a:r>
            <a:r>
              <a:rPr lang="ko-KR" altLang="en-US" dirty="0"/>
              <a:t>이상인가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      -&gt; </a:t>
            </a:r>
            <a:r>
              <a:rPr lang="ko-KR" altLang="en-US" dirty="0"/>
              <a:t>이상일 경우 베드가 작은 고속프린터에서의 출력이 어려움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   </a:t>
            </a:r>
            <a:r>
              <a:rPr lang="en-US" altLang="ko-KR" dirty="0" err="1"/>
              <a:t>OverHang</a:t>
            </a:r>
            <a:r>
              <a:rPr lang="ko-KR" altLang="en-US" dirty="0"/>
              <a:t>의 각도가 </a:t>
            </a:r>
            <a:r>
              <a:rPr lang="en-US" altLang="ko-KR" dirty="0"/>
              <a:t>60Degree </a:t>
            </a:r>
            <a:r>
              <a:rPr lang="ko-KR" altLang="en-US" dirty="0"/>
              <a:t>이상인가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      </a:t>
            </a:r>
            <a:r>
              <a:rPr lang="en-US" altLang="ko-KR" dirty="0"/>
              <a:t>-&gt; </a:t>
            </a:r>
            <a:r>
              <a:rPr lang="ko-KR" altLang="en-US" dirty="0"/>
              <a:t>이상일 경우 서포트의 생성이 필요함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4"/>
            </a:pPr>
            <a:r>
              <a:rPr lang="ko-KR" altLang="en-US" dirty="0"/>
              <a:t>해당 출력물은 최종 산출물인가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      -&gt; </a:t>
            </a:r>
            <a:r>
              <a:rPr lang="ko-KR" altLang="en-US" dirty="0"/>
              <a:t>최종 산출물이 아닌 프로토타입일 경우 저렴한 재료로 출력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5.   </a:t>
            </a:r>
            <a:r>
              <a:rPr lang="ko-KR" altLang="en-US" dirty="0"/>
              <a:t>출력물의 곡률이 </a:t>
            </a:r>
            <a:r>
              <a:rPr lang="en-US" altLang="ko-KR" dirty="0"/>
              <a:t>20% </a:t>
            </a:r>
            <a:r>
              <a:rPr lang="ko-KR" altLang="en-US" dirty="0"/>
              <a:t>이상인가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      -&gt; </a:t>
            </a:r>
            <a:r>
              <a:rPr lang="ko-KR" altLang="en-US" dirty="0"/>
              <a:t>이상일 경우 </a:t>
            </a:r>
            <a:r>
              <a:rPr lang="en-US" altLang="ko-KR" dirty="0"/>
              <a:t>FDM </a:t>
            </a:r>
            <a:r>
              <a:rPr lang="ko-KR" altLang="en-US" dirty="0"/>
              <a:t>에서 표현이 힘든 곡률이므로 </a:t>
            </a:r>
            <a:r>
              <a:rPr lang="en-US" altLang="ko-KR" dirty="0"/>
              <a:t>SLA</a:t>
            </a:r>
            <a:r>
              <a:rPr lang="ko-KR" altLang="en-US" dirty="0"/>
              <a:t>사용 필요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72675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결정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트리 구성</a:t>
            </a: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다이어그램 2">
                <a:extLst>
                  <a:ext uri="{FF2B5EF4-FFF2-40B4-BE49-F238E27FC236}">
                    <a16:creationId xmlns:a16="http://schemas.microsoft.com/office/drawing/2014/main" id="{2A21B426-84F2-139A-1E23-0A2975B145C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69697037"/>
                  </p:ext>
                </p:extLst>
              </p:nvPr>
            </p:nvGraphicFramePr>
            <p:xfrm>
              <a:off x="988488" y="21447"/>
              <a:ext cx="10243619" cy="683655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>
          <p:graphicFrame>
            <p:nvGraphicFramePr>
              <p:cNvPr id="3" name="다이어그램 2">
                <a:extLst>
                  <a:ext uri="{FF2B5EF4-FFF2-40B4-BE49-F238E27FC236}">
                    <a16:creationId xmlns:a16="http://schemas.microsoft.com/office/drawing/2014/main" id="{2A21B426-84F2-139A-1E23-0A2975B145C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69697037"/>
                  </p:ext>
                </p:extLst>
              </p:nvPr>
            </p:nvGraphicFramePr>
            <p:xfrm>
              <a:off x="988488" y="21447"/>
              <a:ext cx="10243619" cy="683655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4" r:qs="rId5" r:cs="rId6"/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454314071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71_TF78504181_Win32.potx" id="{53D1D609-C9A9-47F9-8C8C-A5AFCC2E736F}" vid="{17C6E6DF-1035-471A-8170-27FB72BB79A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{44F4CFD9-C015-4A52-8062-FF3AA032F42E}tf78504181_win32</Template>
  <TotalTime>85</TotalTime>
  <Words>254</Words>
  <Application>Microsoft Office PowerPoint</Application>
  <PresentationFormat>와이드스크린</PresentationFormat>
  <Paragraphs>86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Arial</vt:lpstr>
      <vt:lpstr>Avenir Next LT Pro</vt:lpstr>
      <vt:lpstr>Cambria Math</vt:lpstr>
      <vt:lpstr>ShapesVTI</vt:lpstr>
      <vt:lpstr>현업에서의 분류기법 적용</vt:lpstr>
      <vt:lpstr>목차</vt:lpstr>
      <vt:lpstr>분류 주제</vt:lpstr>
      <vt:lpstr>3D 프린터</vt:lpstr>
      <vt:lpstr>3D 프린터</vt:lpstr>
      <vt:lpstr>3D 프린터</vt:lpstr>
      <vt:lpstr>분류 항목</vt:lpstr>
      <vt:lpstr>분류 항목</vt:lpstr>
      <vt:lpstr>결정 트리 구성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현업에서의 분류기법 적용</dc:title>
  <dc:creator>송 동건</dc:creator>
  <cp:lastModifiedBy>송 동건</cp:lastModifiedBy>
  <cp:revision>2</cp:revision>
  <dcterms:created xsi:type="dcterms:W3CDTF">2022-05-10T04:36:14Z</dcterms:created>
  <dcterms:modified xsi:type="dcterms:W3CDTF">2022-05-10T06:03:43Z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